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30" r:id="rId1"/>
  </p:sldMasterIdLst>
  <p:sldIdLst>
    <p:sldId id="282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7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3" r:id="rId19"/>
    <p:sldId id="279" r:id="rId20"/>
    <p:sldId id="274" r:id="rId21"/>
    <p:sldId id="280" r:id="rId22"/>
    <p:sldId id="276" r:id="rId23"/>
    <p:sldId id="277" r:id="rId24"/>
    <p:sldId id="278" r:id="rId25"/>
    <p:sldId id="28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3"/>
    <p:restoredTop sz="94662"/>
  </p:normalViewPr>
  <p:slideViewPr>
    <p:cSldViewPr snapToGrid="0" snapToObjects="1">
      <p:cViewPr varScale="1">
        <p:scale>
          <a:sx n="109" d="100"/>
          <a:sy n="109" d="100"/>
        </p:scale>
        <p:origin x="728" y="17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7/2/21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161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7/2/21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049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7/2/21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1597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7/2/21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88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7/2/21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82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7/2/21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459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7/2/21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315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7/2/21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571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7/2/21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33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7/2/21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61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7/2/21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8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7/2/21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005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7/2/21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3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7/2/21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12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7/2/21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532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7/2/21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682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E8B1C-86EF-43CF-8304-249481088644}" type="datetimeFigureOut">
              <a:rPr lang="en-US" smtClean="0"/>
              <a:pPr/>
              <a:t>7/2/21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69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  <p:sldLayoutId id="2147484143" r:id="rId13"/>
    <p:sldLayoutId id="2147484144" r:id="rId14"/>
    <p:sldLayoutId id="2147484145" r:id="rId15"/>
    <p:sldLayoutId id="21474841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firmaya.idok.cl/signu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2BD494C-A23D-8640-93B7-7DCD32BA29B2}"/>
              </a:ext>
            </a:extLst>
          </p:cNvPr>
          <p:cNvSpPr txBox="1"/>
          <p:nvPr/>
        </p:nvSpPr>
        <p:spPr>
          <a:xfrm>
            <a:off x="447733" y="2768599"/>
            <a:ext cx="8596668" cy="24716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dirty="0">
                <a:latin typeface="+mj-lt"/>
                <a:ea typeface="+mj-ea"/>
                <a:cs typeface="+mj-cs"/>
              </a:rPr>
              <a:t>Academia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Chilena</a:t>
            </a:r>
            <a:r>
              <a:rPr lang="en-US" sz="3100" b="1" dirty="0">
                <a:latin typeface="+mj-lt"/>
                <a:ea typeface="+mj-ea"/>
                <a:cs typeface="+mj-cs"/>
              </a:rPr>
              <a:t> de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Ciencias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Agronómicas</a:t>
            </a:r>
            <a:endParaRPr lang="en-US" sz="31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dirty="0" err="1">
                <a:latin typeface="+mj-lt"/>
                <a:ea typeface="+mj-ea"/>
                <a:cs typeface="+mj-cs"/>
              </a:rPr>
              <a:t>Reunión</a:t>
            </a:r>
            <a:r>
              <a:rPr lang="en-US" sz="3100" dirty="0">
                <a:latin typeface="+mj-lt"/>
                <a:ea typeface="+mj-ea"/>
                <a:cs typeface="+mj-cs"/>
              </a:rPr>
              <a:t> </a:t>
            </a:r>
            <a:r>
              <a:rPr lang="en-US" sz="3100" dirty="0" err="1">
                <a:latin typeface="+mj-lt"/>
                <a:ea typeface="+mj-ea"/>
                <a:cs typeface="+mj-cs"/>
              </a:rPr>
              <a:t>Informativa</a:t>
            </a:r>
            <a:r>
              <a:rPr lang="en-US" sz="3100" dirty="0">
                <a:latin typeface="+mj-lt"/>
                <a:ea typeface="+mj-ea"/>
                <a:cs typeface="+mj-cs"/>
              </a:rPr>
              <a:t>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1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dirty="0">
                <a:latin typeface="+mj-lt"/>
                <a:ea typeface="+mj-ea"/>
                <a:cs typeface="+mj-cs"/>
              </a:rPr>
              <a:t>PROCESO DE REGISTRO, VOTACION Y REGISTRO DE LA FIRMA ELECTRONICA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96046B5-91BA-F140-93C5-41CDF9D9D99B}"/>
              </a:ext>
            </a:extLst>
          </p:cNvPr>
          <p:cNvSpPr txBox="1"/>
          <p:nvPr/>
        </p:nvSpPr>
        <p:spPr>
          <a:xfrm>
            <a:off x="6236311" y="5480418"/>
            <a:ext cx="395734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b="1" dirty="0"/>
              <a:t>1 de Julio de 2021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3BD4CA4-D5E0-AE4B-B1D2-9CEB95B4FA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" r="15834"/>
          <a:stretch/>
        </p:blipFill>
        <p:spPr bwMode="auto">
          <a:xfrm>
            <a:off x="447733" y="355600"/>
            <a:ext cx="1866320" cy="164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230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5EA6B29-63ED-894E-A851-98315F9DBB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8379" y="1131994"/>
            <a:ext cx="8197119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01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36B4C13-E6C8-504F-84E5-FA97EC95CB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3193" y="1131994"/>
            <a:ext cx="7747490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52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D0B5D75-975C-4342-A64B-A077A80E9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6309" y="1177978"/>
            <a:ext cx="9941259" cy="449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26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A3BB7F5-7A71-2643-9C0E-B6D8B8C03A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6309" y="1476216"/>
            <a:ext cx="9941259" cy="390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29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8216BD5-445C-E642-81CF-96436B9FB5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1454" y="1131994"/>
            <a:ext cx="8270969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04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A1016D9-9D45-5245-8D02-ADC67A406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6646" y="1131994"/>
            <a:ext cx="9320584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83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638644-C835-C745-9D6E-BC0E55E25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es-C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Fin Paso 3.1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083C02-8366-4F44-9C37-ADAA71E5F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1"/>
            <a:ext cx="5511296" cy="5175624"/>
          </a:xfrm>
        </p:spPr>
        <p:txBody>
          <a:bodyPr anchor="ctr">
            <a:normAutofit/>
          </a:bodyPr>
          <a:lstStyle/>
          <a:p>
            <a:r>
              <a:rPr lang="es-CL">
                <a:solidFill>
                  <a:srgbClr val="FFFFFF"/>
                </a:solidFill>
              </a:rPr>
              <a:t>En este momento puede abandonar la plataforma de FirmaYa a la espera de recibir una notificación via correo electrónico para firmar un documento.</a:t>
            </a:r>
          </a:p>
          <a:p>
            <a:endParaRPr lang="es-C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019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1E96BF-0B75-284E-B25D-BD8C651AA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es-C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Paso 3.2: Proceso de Firma Electrónica de Documentos.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84F8C-6276-4448-9848-A6B12DA93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1"/>
            <a:ext cx="5511296" cy="5175624"/>
          </a:xfrm>
        </p:spPr>
        <p:txBody>
          <a:bodyPr anchor="ctr">
            <a:normAutofit/>
          </a:bodyPr>
          <a:lstStyle/>
          <a:p>
            <a:r>
              <a:rPr lang="es-CL">
                <a:solidFill>
                  <a:srgbClr val="FFFFFF"/>
                </a:solidFill>
              </a:rPr>
              <a:t>Los siguientes pasos son necesarios para poder firmar un documento.</a:t>
            </a:r>
          </a:p>
          <a:p>
            <a:pPr marL="0" indent="0">
              <a:buNone/>
            </a:pPr>
            <a:endParaRPr lang="es-C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570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6060F0-5DCC-1D4D-9C9D-412CF59F5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A71B4D-51B1-984A-B100-0527A9633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21CB6AE-52D9-B34B-AF01-85A728ED1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6638"/>
            <a:ext cx="12192000" cy="86459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4535006-B28B-7646-8608-480587A78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908" y="1690688"/>
            <a:ext cx="10088853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54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623586A-52E6-AE45-8D11-D6A68A900F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6551" y="1131994"/>
            <a:ext cx="9180775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59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BE0F3965-2035-4C41-B460-1689E2BDF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816638"/>
            <a:ext cx="1955852" cy="5224724"/>
          </a:xfrm>
        </p:spPr>
        <p:txBody>
          <a:bodyPr anchor="ctr">
            <a:normAutofit/>
          </a:bodyPr>
          <a:lstStyle/>
          <a:p>
            <a:r>
              <a:rPr lang="es-CL" dirty="0"/>
              <a:t>5 Pasos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7D6085-CE1F-3547-923B-FC027585C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632" y="157162"/>
            <a:ext cx="4619706" cy="6315075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endParaRPr lang="es-CL" sz="2000" dirty="0"/>
          </a:p>
          <a:p>
            <a:pPr marL="457200" indent="-457200">
              <a:buFont typeface="+mj-lt"/>
              <a:buAutoNum type="arabicParenR"/>
            </a:pPr>
            <a:r>
              <a:rPr lang="es-CL" sz="2400" b="1" dirty="0"/>
              <a:t>Suscripción de Datos </a:t>
            </a:r>
            <a:r>
              <a:rPr lang="es-CL" sz="2400" b="1" dirty="0" err="1"/>
              <a:t>via</a:t>
            </a:r>
            <a:r>
              <a:rPr lang="es-CL" sz="2400" b="1" dirty="0"/>
              <a:t> </a:t>
            </a:r>
            <a:r>
              <a:rPr lang="es-CL" sz="2400" b="1" dirty="0" err="1"/>
              <a:t>Forms</a:t>
            </a:r>
            <a:r>
              <a:rPr lang="es-CL" sz="2400" b="1" dirty="0"/>
              <a:t>.</a:t>
            </a:r>
          </a:p>
          <a:p>
            <a:pPr marL="457200" indent="-457200">
              <a:buFont typeface="+mj-lt"/>
              <a:buAutoNum type="arabicParenR"/>
            </a:pPr>
            <a:endParaRPr lang="es-CL" sz="2400" b="1" dirty="0"/>
          </a:p>
          <a:p>
            <a:pPr marL="457200" indent="-457200">
              <a:buFont typeface="+mj-lt"/>
              <a:buAutoNum type="arabicParenR"/>
            </a:pPr>
            <a:r>
              <a:rPr lang="es-CL" sz="2400" b="1" dirty="0"/>
              <a:t>Asamblea General Extraordinaria, 29 de Julio. Votación modificación de estatutos.</a:t>
            </a:r>
          </a:p>
          <a:p>
            <a:pPr marL="457200" indent="-457200">
              <a:buFont typeface="+mj-lt"/>
              <a:buAutoNum type="arabicParenR"/>
            </a:pPr>
            <a:endParaRPr lang="es-CL" sz="2400" b="1" dirty="0"/>
          </a:p>
          <a:p>
            <a:pPr marL="457200" indent="-457200">
              <a:buFont typeface="+mj-lt"/>
              <a:buAutoNum type="arabicParenR"/>
            </a:pPr>
            <a:r>
              <a:rPr lang="es-CL" sz="2400" b="1" dirty="0"/>
              <a:t>Firma Electrónica Acta de Asamblea.</a:t>
            </a:r>
          </a:p>
          <a:p>
            <a:pPr marL="457200" indent="-457200">
              <a:buFont typeface="+mj-lt"/>
              <a:buAutoNum type="arabicParenR"/>
            </a:pPr>
            <a:endParaRPr lang="es-CL" sz="2400" b="1" dirty="0"/>
          </a:p>
          <a:p>
            <a:pPr marL="457200" indent="-457200">
              <a:buFont typeface="+mj-lt"/>
              <a:buAutoNum type="arabicParenR"/>
            </a:pPr>
            <a:r>
              <a:rPr lang="es-CL" sz="2400" b="1" dirty="0"/>
              <a:t>Presentación Formal de Acta a Municipalidad de Santiago.</a:t>
            </a:r>
          </a:p>
          <a:p>
            <a:pPr marL="457200" indent="-457200">
              <a:buFont typeface="+mj-lt"/>
              <a:buAutoNum type="arabicParenR"/>
            </a:pPr>
            <a:endParaRPr lang="es-CL" sz="2400" b="1" dirty="0"/>
          </a:p>
          <a:p>
            <a:pPr marL="457200" indent="-457200">
              <a:buFont typeface="+mj-lt"/>
              <a:buAutoNum type="arabicParenR"/>
            </a:pPr>
            <a:r>
              <a:rPr lang="es-CL" sz="2400" b="1" dirty="0"/>
              <a:t>Resolución de la Municipalidad.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103248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EE59642-F8BA-EB4B-9B82-53083858AD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4580" y="1131994"/>
            <a:ext cx="9464717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01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BFA7436-70E1-774D-B173-14B560528A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6309" y="1513495"/>
            <a:ext cx="9941259" cy="382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21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25435D4-764A-5A4F-8405-3415AA2230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1454" y="1131994"/>
            <a:ext cx="8270969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23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F9DA011-BF80-0E46-95C4-AC4BF86D25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4580" y="1131994"/>
            <a:ext cx="9464717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45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618D56C-6C82-F240-8462-12268C51F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es-C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Fin Paso 3.2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D2254D-7A6F-B84A-857A-052708624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1"/>
            <a:ext cx="5511296" cy="5175624"/>
          </a:xfrm>
        </p:spPr>
        <p:txBody>
          <a:bodyPr anchor="ctr">
            <a:normAutofit/>
          </a:bodyPr>
          <a:lstStyle/>
          <a:p>
            <a:r>
              <a:rPr lang="es-CL">
                <a:solidFill>
                  <a:srgbClr val="FFFFFF"/>
                </a:solidFill>
              </a:rPr>
              <a:t>Se ha suscrito la firma del documento.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BA5D5D1-3D06-EC40-B00F-BB73ECE5EE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" r="15834"/>
          <a:stretch/>
        </p:blipFill>
        <p:spPr bwMode="auto">
          <a:xfrm>
            <a:off x="447733" y="355600"/>
            <a:ext cx="1866320" cy="164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038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4BE4CB-4F4A-014B-B487-2F45BD578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E935EB-3C69-E24D-A88F-750D899EB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64533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47CBBC-F3A3-D246-B033-239375560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3502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600" cap="all" spc="30" baseline="0" dirty="0" err="1"/>
              <a:t>Firma</a:t>
            </a:r>
            <a:r>
              <a:rPr lang="en-US" sz="3600" cap="all" spc="30" baseline="0" dirty="0"/>
              <a:t> </a:t>
            </a:r>
            <a:r>
              <a:rPr lang="en-US" sz="3600" cap="all" spc="30" baseline="0" dirty="0" err="1"/>
              <a:t>Electrónica</a:t>
            </a:r>
            <a:r>
              <a:rPr lang="en-US" sz="3600" cap="all" spc="30" baseline="0" dirty="0"/>
              <a:t> </a:t>
            </a:r>
            <a:r>
              <a:rPr lang="en-US" sz="3600" cap="all" spc="30" baseline="0" dirty="0" err="1"/>
              <a:t>Avanzada</a:t>
            </a:r>
            <a:endParaRPr lang="en-US" sz="3600" cap="all" spc="30" baseline="0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ítulo 2">
            <a:extLst>
              <a:ext uri="{FF2B5EF4-FFF2-40B4-BE49-F238E27FC236}">
                <a16:creationId xmlns:a16="http://schemas.microsoft.com/office/drawing/2014/main" id="{F2D02A18-2834-3049-A4A6-69FE3FE78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502" y="2160590"/>
            <a:ext cx="8470898" cy="342926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228600" algn="l"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usará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 Plataforma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Firma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la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empresa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BPO Advisors,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Acreditada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el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Ministerio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Economía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indent="-228600" algn="l"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Qué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necesita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para acceder 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Firma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marL="342900" indent="-228600" algn="l"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RUT</a:t>
            </a:r>
          </a:p>
          <a:p>
            <a:pPr marL="342900" indent="-228600" algn="l"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Clave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Única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228600" algn="l"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Nº de Serie de Carnet de Identidad.</a:t>
            </a:r>
          </a:p>
          <a:p>
            <a:pPr marL="342900" indent="-228600" algn="l">
              <a:buFont typeface="Wingdings 3" charset="2"/>
              <a:buChar char="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Correo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Electrónico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228600" algn="l">
              <a:buFont typeface="Wingdings 3" charset="2"/>
              <a:buChar char="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Teléfono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Celular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9094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70D33AC-4DE4-4C4F-9C2D-5772B7CA2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CL" sz="3100" dirty="0">
                <a:solidFill>
                  <a:schemeClr val="bg1"/>
                </a:solidFill>
              </a:rPr>
              <a:t>Paso 3.1: Enrolarse en </a:t>
            </a:r>
            <a:r>
              <a:rPr lang="es-CL" sz="3100" dirty="0" err="1">
                <a:solidFill>
                  <a:schemeClr val="bg1"/>
                </a:solidFill>
              </a:rPr>
              <a:t>FirmaYa</a:t>
            </a:r>
            <a:r>
              <a:rPr lang="es-CL" sz="3100" dirty="0">
                <a:solidFill>
                  <a:schemeClr val="bg1"/>
                </a:solidFill>
              </a:rPr>
              <a:t>. </a:t>
            </a:r>
            <a:br>
              <a:rPr lang="es-CL" sz="3100" dirty="0">
                <a:solidFill>
                  <a:schemeClr val="bg1"/>
                </a:solidFill>
              </a:rPr>
            </a:br>
            <a:endParaRPr lang="es-CL" sz="31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29EEFE-4B07-7644-9143-20B44FF49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24" y="2160590"/>
            <a:ext cx="4875132" cy="3440110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Ingresar a </a:t>
            </a:r>
            <a:r>
              <a:rPr lang="es-CL" sz="2400" dirty="0">
                <a:solidFill>
                  <a:schemeClr val="tx1"/>
                </a:solidFill>
                <a:highlight>
                  <a:srgbClr val="FFFF00"/>
                </a:highligh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https://firmaya.idok.cl/signup</a:t>
            </a:r>
            <a:endParaRPr lang="es-CL" sz="24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D089C35-3021-9A4C-813A-E087E2378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1770393"/>
            <a:ext cx="5143500" cy="3304698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426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C2695DD-AA67-0B4E-84D2-66B2FBE431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6309" y="1289817"/>
            <a:ext cx="9941259" cy="427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90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8D27D3E-BF57-F447-BCCB-B93A86DAA1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5993" y="1131994"/>
            <a:ext cx="4601891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61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9828E20-A69B-8243-9E32-6123E6AECD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1454" y="1131994"/>
            <a:ext cx="8270969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48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6A668F1-39A0-244D-8422-E9F247CC63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4952" y="1131994"/>
            <a:ext cx="9663972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38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518CDC5-441B-9742-AF26-351B68B25E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6309" y="1675040"/>
            <a:ext cx="9941259" cy="350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8716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{8561092F-C99B-D94B-BCBD-12115D029EC5}tf10001060</Template>
  <TotalTime>1179</TotalTime>
  <Words>190</Words>
  <Application>Microsoft Macintosh PowerPoint</Application>
  <PresentationFormat>Panorámica</PresentationFormat>
  <Paragraphs>32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Arial</vt:lpstr>
      <vt:lpstr>Trebuchet MS</vt:lpstr>
      <vt:lpstr>Wingdings 3</vt:lpstr>
      <vt:lpstr>Faceta</vt:lpstr>
      <vt:lpstr>Presentación de PowerPoint</vt:lpstr>
      <vt:lpstr>5 Pasos</vt:lpstr>
      <vt:lpstr>Firma Electrónica Avanzada</vt:lpstr>
      <vt:lpstr>Paso 3.1: Enrolarse en FirmaYa.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Fin Paso 3.1</vt:lpstr>
      <vt:lpstr>Paso 3.2: Proceso de Firma Electrónica de Documentos.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Fin Paso 3.2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Firma Electrónica Avanzada</dc:title>
  <dc:creator>Felipe de Solminihac</dc:creator>
  <cp:lastModifiedBy>Juan Izquierdo Fernandez</cp:lastModifiedBy>
  <cp:revision>24</cp:revision>
  <dcterms:created xsi:type="dcterms:W3CDTF">2021-06-29T14:55:26Z</dcterms:created>
  <dcterms:modified xsi:type="dcterms:W3CDTF">2021-07-02T14:20:17Z</dcterms:modified>
</cp:coreProperties>
</file>