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tif" ContentType="image/t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69" r:id="rId3"/>
    <p:sldId id="270" r:id="rId4"/>
    <p:sldId id="278" r:id="rId5"/>
    <p:sldId id="257" r:id="rId6"/>
    <p:sldId id="262" r:id="rId7"/>
    <p:sldId id="279" r:id="rId8"/>
    <p:sldId id="258" r:id="rId9"/>
    <p:sldId id="281" r:id="rId10"/>
    <p:sldId id="259" r:id="rId11"/>
    <p:sldId id="260" r:id="rId12"/>
    <p:sldId id="263" r:id="rId13"/>
    <p:sldId id="264" r:id="rId14"/>
    <p:sldId id="265" r:id="rId15"/>
    <p:sldId id="266" r:id="rId16"/>
    <p:sldId id="267" r:id="rId17"/>
    <p:sldId id="268" r:id="rId18"/>
    <p:sldId id="282" r:id="rId19"/>
    <p:sldId id="285" r:id="rId20"/>
    <p:sldId id="284" r:id="rId21"/>
    <p:sldId id="286" r:id="rId22"/>
    <p:sldId id="287" r:id="rId23"/>
    <p:sldId id="271" r:id="rId24"/>
    <p:sldId id="273" r:id="rId25"/>
    <p:sldId id="274" r:id="rId26"/>
    <p:sldId id="276"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1747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Arial"/>
        <a:ea typeface="Arial"/>
        <a:cs typeface="Arial"/>
        <a:sym typeface="Arial"/>
      </a:defRPr>
    </a:lvl1pPr>
    <a:lvl2pPr marL="0" marR="0" indent="1208726" algn="l" defTabSz="241747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Arial"/>
        <a:ea typeface="Arial"/>
        <a:cs typeface="Arial"/>
        <a:sym typeface="Arial"/>
      </a:defRPr>
    </a:lvl2pPr>
    <a:lvl3pPr marL="0" marR="0" indent="2417470" algn="l" defTabSz="241747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Arial"/>
        <a:ea typeface="Arial"/>
        <a:cs typeface="Arial"/>
        <a:sym typeface="Arial"/>
      </a:defRPr>
    </a:lvl3pPr>
    <a:lvl4pPr marL="0" marR="0" indent="3626213" algn="l" defTabSz="241747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Arial"/>
        <a:ea typeface="Arial"/>
        <a:cs typeface="Arial"/>
        <a:sym typeface="Arial"/>
      </a:defRPr>
    </a:lvl4pPr>
    <a:lvl5pPr marL="0" marR="0" indent="4834947" algn="l" defTabSz="241747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Arial"/>
        <a:ea typeface="Arial"/>
        <a:cs typeface="Arial"/>
        <a:sym typeface="Arial"/>
      </a:defRPr>
    </a:lvl5pPr>
    <a:lvl6pPr marL="0" marR="0" indent="6043688" algn="l" defTabSz="241747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Arial"/>
        <a:ea typeface="Arial"/>
        <a:cs typeface="Arial"/>
        <a:sym typeface="Arial"/>
      </a:defRPr>
    </a:lvl6pPr>
    <a:lvl7pPr marL="0" marR="0" indent="7252437" algn="l" defTabSz="241747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Arial"/>
        <a:ea typeface="Arial"/>
        <a:cs typeface="Arial"/>
        <a:sym typeface="Arial"/>
      </a:defRPr>
    </a:lvl7pPr>
    <a:lvl8pPr marL="0" marR="0" indent="8461164" algn="l" defTabSz="241747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Arial"/>
        <a:ea typeface="Arial"/>
        <a:cs typeface="Arial"/>
        <a:sym typeface="Arial"/>
      </a:defRPr>
    </a:lvl8pPr>
    <a:lvl9pPr marL="0" marR="0" indent="9669909" algn="l" defTabSz="241747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xmlns="">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ACDCD"/>
          </a:solidFill>
        </a:fill>
      </a:tcStyle>
    </a:wholeTbl>
    <a:band2H>
      <a:tcTxStyle/>
      <a:tcStyle>
        <a:tcBdr/>
        <a:fill>
          <a:solidFill>
            <a:srgbClr val="FCE7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0EA"/>
          </a:solidFill>
        </a:fill>
      </a:tcStyle>
    </a:wholeTbl>
    <a:band2H>
      <a:tcTxStyle/>
      <a:tcStyle>
        <a:tcBdr/>
        <a:fill>
          <a:solidFill>
            <a:srgbClr val="E7F0F5"/>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BCB"/>
          </a:solidFill>
        </a:fill>
      </a:tcStyle>
    </a:wholeTbl>
    <a:band2H>
      <a:tcTxStyle/>
      <a:tcStyle>
        <a:tcBdr/>
        <a:fill>
          <a:solidFill>
            <a:srgbClr val="E7E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1" autoAdjust="0"/>
    <p:restoredTop sz="94711" autoAdjust="0"/>
  </p:normalViewPr>
  <p:slideViewPr>
    <p:cSldViewPr snapToGrid="0" snapToObjects="1">
      <p:cViewPr varScale="1">
        <p:scale>
          <a:sx n="49" d="100"/>
          <a:sy n="49" d="100"/>
        </p:scale>
        <p:origin x="-104" y="-488"/>
      </p:cViewPr>
      <p:guideLst>
        <p:guide orient="horz" pos="4320"/>
        <p:guide pos="76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1" d="100"/>
        <a:sy n="31"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xfrm>
            <a:off x="1143000" y="685800"/>
            <a:ext cx="4572000" cy="3429000"/>
          </a:xfrm>
          <a:prstGeom prst="rect">
            <a:avLst/>
          </a:prstGeom>
        </p:spPr>
        <p:txBody>
          <a:bodyPr/>
          <a:lstStyle/>
          <a:p>
            <a:endParaRPr/>
          </a:p>
        </p:txBody>
      </p:sp>
      <p:sp>
        <p:nvSpPr>
          <p:cNvPr id="246" name="Shape 24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28185973"/>
      </p:ext>
    </p:extLst>
  </p:cSld>
  <p:clrMap bg1="lt1" tx1="dk1" bg2="lt2" tx2="dk2" accent1="accent1" accent2="accent2" accent3="accent3" accent4="accent4" accent5="accent5" accent6="accent6" hlink="hlink" folHlink="folHlink"/>
  <p:notesStyle>
    <a:lvl1pPr defTabSz="2418515" latinLnBrk="0">
      <a:defRPr sz="3200">
        <a:latin typeface="+mj-lt"/>
        <a:ea typeface="+mj-ea"/>
        <a:cs typeface="+mj-cs"/>
        <a:sym typeface="Calibri"/>
      </a:defRPr>
    </a:lvl1pPr>
    <a:lvl2pPr indent="228600" defTabSz="2418515" latinLnBrk="0">
      <a:defRPr sz="3200">
        <a:latin typeface="+mj-lt"/>
        <a:ea typeface="+mj-ea"/>
        <a:cs typeface="+mj-cs"/>
        <a:sym typeface="Calibri"/>
      </a:defRPr>
    </a:lvl2pPr>
    <a:lvl3pPr indent="457200" defTabSz="2418515" latinLnBrk="0">
      <a:defRPr sz="3200">
        <a:latin typeface="+mj-lt"/>
        <a:ea typeface="+mj-ea"/>
        <a:cs typeface="+mj-cs"/>
        <a:sym typeface="Calibri"/>
      </a:defRPr>
    </a:lvl3pPr>
    <a:lvl4pPr indent="685800" defTabSz="2418515" latinLnBrk="0">
      <a:defRPr sz="3200">
        <a:latin typeface="+mj-lt"/>
        <a:ea typeface="+mj-ea"/>
        <a:cs typeface="+mj-cs"/>
        <a:sym typeface="Calibri"/>
      </a:defRPr>
    </a:lvl4pPr>
    <a:lvl5pPr indent="914400" defTabSz="2418515" latinLnBrk="0">
      <a:defRPr sz="3200">
        <a:latin typeface="+mj-lt"/>
        <a:ea typeface="+mj-ea"/>
        <a:cs typeface="+mj-cs"/>
        <a:sym typeface="Calibri"/>
      </a:defRPr>
    </a:lvl5pPr>
    <a:lvl6pPr indent="1143000" defTabSz="2418515" latinLnBrk="0">
      <a:defRPr sz="3200">
        <a:latin typeface="+mj-lt"/>
        <a:ea typeface="+mj-ea"/>
        <a:cs typeface="+mj-cs"/>
        <a:sym typeface="Calibri"/>
      </a:defRPr>
    </a:lvl6pPr>
    <a:lvl7pPr indent="1371600" defTabSz="2418515" latinLnBrk="0">
      <a:defRPr sz="3200">
        <a:latin typeface="+mj-lt"/>
        <a:ea typeface="+mj-ea"/>
        <a:cs typeface="+mj-cs"/>
        <a:sym typeface="Calibri"/>
      </a:defRPr>
    </a:lvl7pPr>
    <a:lvl8pPr indent="1600200" defTabSz="2418515" latinLnBrk="0">
      <a:defRPr sz="3200">
        <a:latin typeface="+mj-lt"/>
        <a:ea typeface="+mj-ea"/>
        <a:cs typeface="+mj-cs"/>
        <a:sym typeface="Calibri"/>
      </a:defRPr>
    </a:lvl8pPr>
    <a:lvl9pPr indent="1828800" defTabSz="2418515" latinLnBrk="0">
      <a:defRPr sz="3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xfrm>
            <a:off x="381000" y="685800"/>
            <a:ext cx="6096000" cy="3429000"/>
          </a:xfrm>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pPr defTabSz="2416948">
              <a:defRPr b="1">
                <a:solidFill>
                  <a:srgbClr val="C00000"/>
                </a:solidFill>
              </a:defRPr>
            </a:pPr>
            <a:r>
              <a:t>Good morning everybody, I am here to speak about the work FAO and WHO is currently doing to support countries on their reflection and action towards a sustainable food systems for healthy diets. </a:t>
            </a:r>
          </a:p>
          <a:p>
            <a:pPr defTabSz="2416948"/>
            <a:endParaRPr/>
          </a:p>
        </p:txBody>
      </p:sp>
    </p:spTree>
    <p:extLst>
      <p:ext uri="{BB962C8B-B14F-4D97-AF65-F5344CB8AC3E}">
        <p14:creationId xmlns:p14="http://schemas.microsoft.com/office/powerpoint/2010/main" val="3627567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5511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 name="Shape 164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4" name="Shape 1644"/>
          <p:cNvSpPr>
            <a:spLocks noGrp="1"/>
          </p:cNvSpPr>
          <p:nvPr>
            <p:ph type="body" sz="quarter" idx="1"/>
          </p:nvPr>
        </p:nvSpPr>
        <p:spPr>
          <a:prstGeom prst="rect">
            <a:avLst/>
          </a:prstGeom>
        </p:spPr>
        <p:txBody>
          <a:bodyPr/>
          <a:lstStyle/>
          <a:p>
            <a:pPr defTabSz="457200">
              <a:lnSpc>
                <a:spcPct val="117999"/>
              </a:lnSpc>
              <a:defRPr sz="1400">
                <a:latin typeface="Helvetica Neue"/>
                <a:ea typeface="Helvetica Neue"/>
                <a:cs typeface="Helvetica Neue"/>
                <a:sym typeface="Helvetica Neue"/>
              </a:defRPr>
            </a:pPr>
            <a:r>
              <a:rPr dirty="0" smtClean="0"/>
              <a:t>Conclusion</a:t>
            </a:r>
            <a:r>
              <a:rPr lang="es-ES" dirty="0" smtClean="0"/>
              <a:t>e</a:t>
            </a:r>
            <a:r>
              <a:rPr dirty="0" smtClean="0"/>
              <a:t>s</a:t>
            </a:r>
            <a:endParaRPr dirty="0"/>
          </a:p>
          <a:p>
            <a:pPr defTabSz="457200">
              <a:lnSpc>
                <a:spcPct val="117999"/>
              </a:lnSpc>
              <a:defRPr sz="1400">
                <a:latin typeface="Helvetica Neue"/>
                <a:ea typeface="Helvetica Neue"/>
                <a:cs typeface="Helvetica Neue"/>
                <a:sym typeface="Helvetica Neue"/>
              </a:defRPr>
            </a:pPr>
            <a:r>
              <a:rPr dirty="0"/>
              <a:t>·         </a:t>
            </a:r>
            <a:r>
              <a:rPr dirty="0" err="1"/>
              <a:t>Necesidad</a:t>
            </a:r>
            <a:r>
              <a:rPr dirty="0"/>
              <a:t> de </a:t>
            </a:r>
            <a:r>
              <a:rPr dirty="0" err="1"/>
              <a:t>mejorar</a:t>
            </a:r>
            <a:r>
              <a:rPr dirty="0"/>
              <a:t> la </a:t>
            </a:r>
            <a:r>
              <a:rPr dirty="0" err="1"/>
              <a:t>disponibilidad</a:t>
            </a:r>
            <a:r>
              <a:rPr dirty="0"/>
              <a:t> y </a:t>
            </a:r>
            <a:r>
              <a:rPr dirty="0" err="1"/>
              <a:t>acceso</a:t>
            </a:r>
            <a:r>
              <a:rPr dirty="0"/>
              <a:t> a </a:t>
            </a:r>
            <a:r>
              <a:rPr dirty="0" err="1"/>
              <a:t>alimentos</a:t>
            </a:r>
            <a:r>
              <a:rPr dirty="0"/>
              <a:t> frescos, </a:t>
            </a:r>
            <a:r>
              <a:rPr dirty="0" err="1"/>
              <a:t>nutritivos</a:t>
            </a:r>
            <a:r>
              <a:rPr dirty="0"/>
              <a:t>, </a:t>
            </a:r>
            <a:r>
              <a:rPr dirty="0" err="1"/>
              <a:t>seguros</a:t>
            </a:r>
            <a:r>
              <a:rPr dirty="0"/>
              <a:t> para </a:t>
            </a:r>
            <a:r>
              <a:rPr dirty="0" err="1"/>
              <a:t>acabar</a:t>
            </a:r>
            <a:r>
              <a:rPr dirty="0"/>
              <a:t> con </a:t>
            </a:r>
            <a:r>
              <a:rPr dirty="0" err="1"/>
              <a:t>todas</a:t>
            </a:r>
            <a:r>
              <a:rPr dirty="0"/>
              <a:t> las </a:t>
            </a:r>
            <a:r>
              <a:rPr dirty="0" err="1"/>
              <a:t>formas</a:t>
            </a:r>
            <a:r>
              <a:rPr dirty="0"/>
              <a:t> de </a:t>
            </a:r>
            <a:r>
              <a:rPr dirty="0" err="1"/>
              <a:t>malnutricion</a:t>
            </a:r>
            <a:r>
              <a:rPr dirty="0"/>
              <a:t> y/o </a:t>
            </a:r>
            <a:r>
              <a:rPr dirty="0" err="1"/>
              <a:t>transformar</a:t>
            </a:r>
            <a:r>
              <a:rPr dirty="0"/>
              <a:t> </a:t>
            </a:r>
            <a:r>
              <a:rPr dirty="0" err="1"/>
              <a:t>los</a:t>
            </a:r>
            <a:r>
              <a:rPr dirty="0"/>
              <a:t> </a:t>
            </a:r>
            <a:r>
              <a:rPr dirty="0" err="1"/>
              <a:t>alimentos</a:t>
            </a:r>
            <a:r>
              <a:rPr dirty="0"/>
              <a:t> </a:t>
            </a:r>
            <a:r>
              <a:rPr dirty="0" err="1"/>
              <a:t>procesados</a:t>
            </a:r>
            <a:r>
              <a:rPr dirty="0"/>
              <a:t> </a:t>
            </a:r>
            <a:r>
              <a:rPr dirty="0" err="1"/>
              <a:t>en</a:t>
            </a:r>
            <a:r>
              <a:rPr dirty="0"/>
              <a:t> </a:t>
            </a:r>
            <a:r>
              <a:rPr dirty="0" err="1"/>
              <a:t>opciones</a:t>
            </a:r>
            <a:r>
              <a:rPr dirty="0"/>
              <a:t> </a:t>
            </a:r>
            <a:r>
              <a:rPr dirty="0" err="1"/>
              <a:t>saludables</a:t>
            </a:r>
            <a:r>
              <a:rPr dirty="0"/>
              <a:t> </a:t>
            </a:r>
            <a:r>
              <a:rPr dirty="0" err="1"/>
              <a:t>bajos</a:t>
            </a:r>
            <a:r>
              <a:rPr dirty="0"/>
              <a:t> </a:t>
            </a:r>
            <a:r>
              <a:rPr dirty="0" err="1"/>
              <a:t>en</a:t>
            </a:r>
            <a:r>
              <a:rPr dirty="0"/>
              <a:t> </a:t>
            </a:r>
            <a:r>
              <a:rPr dirty="0" err="1"/>
              <a:t>azucar</a:t>
            </a:r>
            <a:r>
              <a:rPr dirty="0"/>
              <a:t>, </a:t>
            </a:r>
            <a:r>
              <a:rPr dirty="0" err="1"/>
              <a:t>sal</a:t>
            </a:r>
            <a:r>
              <a:rPr dirty="0"/>
              <a:t>, </a:t>
            </a:r>
            <a:r>
              <a:rPr dirty="0" err="1"/>
              <a:t>grasa</a:t>
            </a:r>
            <a:r>
              <a:rPr dirty="0"/>
              <a:t> y-o </a:t>
            </a:r>
            <a:r>
              <a:rPr dirty="0" err="1"/>
              <a:t>otros</a:t>
            </a:r>
            <a:r>
              <a:rPr dirty="0"/>
              <a:t> </a:t>
            </a:r>
            <a:r>
              <a:rPr dirty="0" err="1"/>
              <a:t>ingredientes</a:t>
            </a:r>
            <a:r>
              <a:rPr dirty="0"/>
              <a:t>, </a:t>
            </a:r>
            <a:r>
              <a:rPr dirty="0" err="1"/>
              <a:t>aditivos</a:t>
            </a:r>
            <a:r>
              <a:rPr dirty="0"/>
              <a:t> o </a:t>
            </a:r>
            <a:r>
              <a:rPr dirty="0" err="1"/>
              <a:t>componentes</a:t>
            </a:r>
            <a:r>
              <a:rPr dirty="0"/>
              <a:t> </a:t>
            </a:r>
            <a:r>
              <a:rPr dirty="0" err="1"/>
              <a:t>nocibos</a:t>
            </a:r>
            <a:r>
              <a:rPr dirty="0"/>
              <a:t> para la </a:t>
            </a:r>
            <a:r>
              <a:rPr dirty="0" err="1"/>
              <a:t>salud</a:t>
            </a:r>
            <a:r>
              <a:rPr dirty="0"/>
              <a:t>.</a:t>
            </a:r>
          </a:p>
          <a:p>
            <a:pPr defTabSz="457200">
              <a:lnSpc>
                <a:spcPct val="117999"/>
              </a:lnSpc>
              <a:defRPr sz="1400">
                <a:latin typeface="Helvetica Neue"/>
                <a:ea typeface="Helvetica Neue"/>
                <a:cs typeface="Helvetica Neue"/>
                <a:sym typeface="Helvetica Neue"/>
              </a:defRPr>
            </a:pPr>
            <a:r>
              <a:rPr dirty="0"/>
              <a:t>·         </a:t>
            </a:r>
            <a:r>
              <a:rPr dirty="0" err="1"/>
              <a:t>Necesidad</a:t>
            </a:r>
            <a:r>
              <a:rPr dirty="0"/>
              <a:t> de </a:t>
            </a:r>
            <a:r>
              <a:rPr dirty="0" err="1"/>
              <a:t>transformar</a:t>
            </a:r>
            <a:r>
              <a:rPr dirty="0"/>
              <a:t> </a:t>
            </a:r>
            <a:r>
              <a:rPr dirty="0" err="1"/>
              <a:t>los</a:t>
            </a:r>
            <a:r>
              <a:rPr dirty="0"/>
              <a:t> </a:t>
            </a:r>
            <a:r>
              <a:rPr dirty="0" err="1"/>
              <a:t>determinantes</a:t>
            </a:r>
            <a:r>
              <a:rPr dirty="0"/>
              <a:t> o driver de </a:t>
            </a:r>
            <a:r>
              <a:rPr dirty="0" err="1"/>
              <a:t>los</a:t>
            </a:r>
            <a:r>
              <a:rPr dirty="0"/>
              <a:t> </a:t>
            </a:r>
            <a:r>
              <a:rPr dirty="0" err="1"/>
              <a:t>sistemas</a:t>
            </a:r>
            <a:r>
              <a:rPr dirty="0"/>
              <a:t> </a:t>
            </a:r>
            <a:r>
              <a:rPr dirty="0" err="1"/>
              <a:t>alimentarios</a:t>
            </a:r>
            <a:r>
              <a:rPr dirty="0"/>
              <a:t>, las </a:t>
            </a:r>
            <a:r>
              <a:rPr dirty="0" err="1"/>
              <a:t>cadenas</a:t>
            </a:r>
            <a:r>
              <a:rPr dirty="0"/>
              <a:t> de valor y el </a:t>
            </a:r>
            <a:r>
              <a:rPr dirty="0" err="1"/>
              <a:t>ambiente</a:t>
            </a:r>
            <a:r>
              <a:rPr dirty="0"/>
              <a:t> </a:t>
            </a:r>
            <a:r>
              <a:rPr dirty="0" err="1"/>
              <a:t>alimentario</a:t>
            </a:r>
            <a:r>
              <a:rPr dirty="0"/>
              <a:t> y </a:t>
            </a:r>
            <a:r>
              <a:rPr dirty="0" err="1"/>
              <a:t>hacerlos</a:t>
            </a:r>
            <a:r>
              <a:rPr dirty="0"/>
              <a:t>  </a:t>
            </a:r>
            <a:r>
              <a:rPr dirty="0" err="1"/>
              <a:t>ambiental</a:t>
            </a:r>
            <a:r>
              <a:rPr dirty="0"/>
              <a:t>, social y </a:t>
            </a:r>
            <a:r>
              <a:rPr dirty="0" err="1"/>
              <a:t>economicamenete</a:t>
            </a:r>
            <a:r>
              <a:rPr dirty="0"/>
              <a:t> </a:t>
            </a:r>
            <a:r>
              <a:rPr dirty="0" err="1"/>
              <a:t>sostenibles</a:t>
            </a:r>
            <a:r>
              <a:rPr dirty="0"/>
              <a:t>. </a:t>
            </a:r>
          </a:p>
          <a:p>
            <a:pPr defTabSz="457200">
              <a:lnSpc>
                <a:spcPct val="117999"/>
              </a:lnSpc>
              <a:defRPr sz="1400">
                <a:latin typeface="Helvetica Neue"/>
                <a:ea typeface="Helvetica Neue"/>
                <a:cs typeface="Helvetica Neue"/>
                <a:sym typeface="Helvetica Neue"/>
              </a:defRPr>
            </a:pPr>
            <a:r>
              <a:rPr dirty="0"/>
              <a:t>·         </a:t>
            </a:r>
            <a:r>
              <a:rPr dirty="0" err="1"/>
              <a:t>Necesidad</a:t>
            </a:r>
            <a:r>
              <a:rPr dirty="0"/>
              <a:t> de </a:t>
            </a:r>
            <a:r>
              <a:rPr dirty="0" err="1"/>
              <a:t>identificar</a:t>
            </a:r>
            <a:r>
              <a:rPr dirty="0"/>
              <a:t> </a:t>
            </a:r>
            <a:r>
              <a:rPr dirty="0" err="1"/>
              <a:t>exeriencias</a:t>
            </a:r>
            <a:r>
              <a:rPr dirty="0"/>
              <a:t>, </a:t>
            </a:r>
            <a:r>
              <a:rPr dirty="0" err="1"/>
              <a:t>crear</a:t>
            </a:r>
            <a:r>
              <a:rPr dirty="0"/>
              <a:t> </a:t>
            </a:r>
            <a:r>
              <a:rPr dirty="0" err="1"/>
              <a:t>posiciones</a:t>
            </a:r>
            <a:r>
              <a:rPr dirty="0"/>
              <a:t> para </a:t>
            </a:r>
            <a:r>
              <a:rPr dirty="0" err="1"/>
              <a:t>diseñar</a:t>
            </a:r>
            <a:r>
              <a:rPr dirty="0"/>
              <a:t> </a:t>
            </a:r>
            <a:r>
              <a:rPr dirty="0" err="1"/>
              <a:t>politicas</a:t>
            </a:r>
            <a:r>
              <a:rPr dirty="0"/>
              <a:t> e </a:t>
            </a:r>
            <a:r>
              <a:rPr dirty="0" err="1"/>
              <a:t>intervenciones</a:t>
            </a:r>
            <a:r>
              <a:rPr dirty="0"/>
              <a:t> para </a:t>
            </a:r>
            <a:r>
              <a:rPr dirty="0" err="1"/>
              <a:t>transforma</a:t>
            </a:r>
            <a:r>
              <a:rPr dirty="0"/>
              <a:t> el </a:t>
            </a:r>
            <a:r>
              <a:rPr dirty="0" err="1"/>
              <a:t>sistema</a:t>
            </a:r>
            <a:r>
              <a:rPr dirty="0"/>
              <a:t> </a:t>
            </a:r>
            <a:r>
              <a:rPr dirty="0" err="1"/>
              <a:t>alimetario</a:t>
            </a:r>
            <a:r>
              <a:rPr dirty="0"/>
              <a:t>.</a:t>
            </a:r>
          </a:p>
        </p:txBody>
      </p:sp>
    </p:spTree>
    <p:extLst>
      <p:ext uri="{BB962C8B-B14F-4D97-AF65-F5344CB8AC3E}">
        <p14:creationId xmlns:p14="http://schemas.microsoft.com/office/powerpoint/2010/main" val="2842287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2931389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xfrm>
            <a:off x="381000" y="685800"/>
            <a:ext cx="6096000" cy="3429000"/>
          </a:xfrm>
          <a:prstGeom prst="rect">
            <a:avLst/>
          </a:prstGeom>
        </p:spPr>
        <p:txBody>
          <a:bodyPr/>
          <a:lstStyle/>
          <a:p>
            <a:endParaRPr/>
          </a:p>
        </p:txBody>
      </p:sp>
      <p:sp>
        <p:nvSpPr>
          <p:cNvPr id="331" name="Shape 331"/>
          <p:cNvSpPr>
            <a:spLocks noGrp="1"/>
          </p:cNvSpPr>
          <p:nvPr>
            <p:ph type="body" sz="quarter" idx="1"/>
          </p:nvPr>
        </p:nvSpPr>
        <p:spPr>
          <a:prstGeom prst="rect">
            <a:avLst/>
          </a:prstGeom>
        </p:spPr>
        <p:txBody>
          <a:bodyPr/>
          <a:lstStyle/>
          <a:p>
            <a:r>
              <a:rPr lang="es-ES" dirty="0" smtClean="0"/>
              <a:t>... La desnutrición es un desafío mundial con enormes costos sociales y económicos y el mayor factor de riesgo para la carga mundial de enfermedades. Una de cada tres personas se ven afectadas, y prácticamente todos los países de este planeta se enfrentan a un grave problema de salud pública debido a la desnutrición ...</a:t>
            </a:r>
            <a:endParaRPr dirty="0"/>
          </a:p>
        </p:txBody>
      </p:sp>
    </p:spTree>
    <p:extLst>
      <p:ext uri="{BB962C8B-B14F-4D97-AF65-F5344CB8AC3E}">
        <p14:creationId xmlns:p14="http://schemas.microsoft.com/office/powerpoint/2010/main" val="200254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PlaceHolder 1"/>
          <p:cNvSpPr>
            <a:spLocks noGrp="1" noRot="1" noChangeAspect="1"/>
          </p:cNvSpPr>
          <p:nvPr>
            <p:ph type="sldImg"/>
          </p:nvPr>
        </p:nvSpPr>
        <p:spPr>
          <a:xfrm>
            <a:off x="419100" y="1241425"/>
            <a:ext cx="5956300" cy="3351213"/>
          </a:xfrm>
          <a:prstGeom prst="rect">
            <a:avLst/>
          </a:prstGeom>
        </p:spPr>
      </p:sp>
      <p:sp>
        <p:nvSpPr>
          <p:cNvPr id="617" name="PlaceHolder 2"/>
          <p:cNvSpPr>
            <a:spLocks noGrp="1"/>
          </p:cNvSpPr>
          <p:nvPr>
            <p:ph type="body"/>
          </p:nvPr>
        </p:nvSpPr>
        <p:spPr>
          <a:xfrm>
            <a:off x="906480" y="4716000"/>
            <a:ext cx="4984560" cy="4467240"/>
          </a:xfrm>
          <a:prstGeom prst="rect">
            <a:avLst/>
          </a:prstGeom>
        </p:spPr>
        <p:txBody>
          <a:bodyPr lIns="90000" tIns="45000" rIns="90000" bIns="45000"/>
          <a:lstStyle/>
          <a:p>
            <a:pPr marL="216000" indent="-216000">
              <a:lnSpc>
                <a:spcPct val="100000"/>
              </a:lnSpc>
            </a:pPr>
            <a:r>
              <a:rPr lang="pt-BR" sz="2000" b="0" strike="noStrike" spc="-1">
                <a:latin typeface="Arial"/>
              </a:rPr>
              <a:t>If needed:</a:t>
            </a:r>
          </a:p>
          <a:p>
            <a:pPr marL="171360" indent="-171000">
              <a:lnSpc>
                <a:spcPct val="100000"/>
              </a:lnSpc>
              <a:buClr>
                <a:srgbClr val="000000"/>
              </a:buClr>
              <a:buFont typeface="Arial"/>
              <a:buChar char="•"/>
            </a:pPr>
            <a:r>
              <a:rPr lang="pt-BR" sz="1200" b="0" strike="noStrike" spc="-1">
                <a:solidFill>
                  <a:srgbClr val="000000"/>
                </a:solidFill>
                <a:latin typeface="+mn-lt"/>
                <a:ea typeface="+mn-ea"/>
              </a:rPr>
              <a:t>Last year, our agencies (FAO, IFAD, UNICEF, UNICEF and WHO), jointly launched </a:t>
            </a:r>
            <a:r>
              <a:rPr lang="pt-BR" sz="1200" b="0" i="1" strike="noStrike" spc="-1">
                <a:solidFill>
                  <a:srgbClr val="000000"/>
                </a:solidFill>
                <a:latin typeface="+mn-lt"/>
                <a:ea typeface="+mn-ea"/>
              </a:rPr>
              <a:t>The State of Food Security and Nutrition in the World</a:t>
            </a:r>
            <a:r>
              <a:rPr lang="pt-BR" sz="1200" b="0" strike="noStrike" spc="-1">
                <a:solidFill>
                  <a:srgbClr val="000000"/>
                </a:solidFill>
                <a:latin typeface="+mn-lt"/>
                <a:ea typeface="+mn-ea"/>
              </a:rPr>
              <a:t>, marking the beginning of a new era in monitoring progress towards achieving a world without hunger and malnutrition, </a:t>
            </a:r>
            <a:r>
              <a:rPr lang="pt-BR" sz="1200" b="1" strike="noStrike" spc="-1">
                <a:solidFill>
                  <a:srgbClr val="000000"/>
                </a:solidFill>
                <a:latin typeface="+mn-lt"/>
                <a:ea typeface="+mn-ea"/>
              </a:rPr>
              <a:t>within the framework of the Sustainable Development Goals </a:t>
            </a:r>
            <a:r>
              <a:rPr lang="pt-BR" sz="1200" b="0" strike="noStrike" spc="-1">
                <a:solidFill>
                  <a:srgbClr val="000000"/>
                </a:solidFill>
                <a:latin typeface="+mn-lt"/>
                <a:ea typeface="+mn-ea"/>
              </a:rPr>
              <a:t>(SDGs).</a:t>
            </a:r>
            <a:endParaRPr lang="pt-BR" sz="1200" b="0" strike="noStrike" spc="-1">
              <a:latin typeface="Arial"/>
            </a:endParaRPr>
          </a:p>
          <a:p>
            <a:pPr marL="171360" indent="-171000">
              <a:lnSpc>
                <a:spcPct val="100000"/>
              </a:lnSpc>
              <a:buClr>
                <a:srgbClr val="000000"/>
              </a:buClr>
              <a:buFont typeface="Arial"/>
              <a:buChar char="•"/>
            </a:pPr>
            <a:r>
              <a:rPr lang="pt-BR" sz="1200" b="0" strike="noStrike" spc="-1">
                <a:solidFill>
                  <a:srgbClr val="000000"/>
                </a:solidFill>
                <a:latin typeface="+mn-lt"/>
                <a:ea typeface="+mn-ea"/>
              </a:rPr>
              <a:t>The report </a:t>
            </a:r>
            <a:r>
              <a:rPr lang="pt-BR" sz="1200" b="1" strike="noStrike" spc="-1">
                <a:solidFill>
                  <a:srgbClr val="000000"/>
                </a:solidFill>
                <a:latin typeface="+mn-lt"/>
                <a:ea typeface="+mn-ea"/>
              </a:rPr>
              <a:t>monitors progress</a:t>
            </a:r>
            <a:r>
              <a:rPr lang="pt-BR" sz="1200" b="0" strike="noStrike" spc="-1">
                <a:solidFill>
                  <a:srgbClr val="000000"/>
                </a:solidFill>
                <a:latin typeface="+mn-lt"/>
                <a:ea typeface="+mn-ea"/>
              </a:rPr>
              <a:t> towards the targets of both - </a:t>
            </a:r>
            <a:r>
              <a:rPr lang="pt-BR" sz="1200" b="1" strike="noStrike" spc="-1">
                <a:solidFill>
                  <a:srgbClr val="000000"/>
                </a:solidFill>
                <a:latin typeface="+mn-lt"/>
                <a:ea typeface="+mn-ea"/>
              </a:rPr>
              <a:t>ending both hunger </a:t>
            </a:r>
            <a:r>
              <a:rPr lang="pt-BR" sz="1200" b="0" strike="noStrike" spc="-1">
                <a:solidFill>
                  <a:srgbClr val="000000"/>
                </a:solidFill>
                <a:latin typeface="+mn-lt"/>
                <a:ea typeface="+mn-ea"/>
              </a:rPr>
              <a:t>(part of SDG Target 2.1) and </a:t>
            </a:r>
            <a:r>
              <a:rPr lang="pt-BR" sz="1200" b="1" strike="noStrike" spc="-1">
                <a:solidFill>
                  <a:srgbClr val="000000"/>
                </a:solidFill>
                <a:latin typeface="+mn-lt"/>
                <a:ea typeface="+mn-ea"/>
              </a:rPr>
              <a:t>all forms of malnutrition </a:t>
            </a:r>
            <a:r>
              <a:rPr lang="pt-BR" sz="1200" b="0" strike="noStrike" spc="-1">
                <a:solidFill>
                  <a:srgbClr val="000000"/>
                </a:solidFill>
                <a:latin typeface="+mn-lt"/>
                <a:ea typeface="+mn-ea"/>
              </a:rPr>
              <a:t>(SDG Target 2.2).</a:t>
            </a:r>
            <a:endParaRPr lang="pt-BR" sz="1200" b="0" strike="noStrike" spc="-1">
              <a:latin typeface="Arial"/>
            </a:endParaRPr>
          </a:p>
          <a:p>
            <a:pPr marL="171360" indent="-171000">
              <a:lnSpc>
                <a:spcPct val="100000"/>
              </a:lnSpc>
              <a:buClr>
                <a:srgbClr val="000000"/>
              </a:buClr>
              <a:buFont typeface="Arial"/>
              <a:buChar char="•"/>
            </a:pPr>
            <a:r>
              <a:rPr lang="pt-BR" sz="1200" b="0" strike="noStrike" spc="-1">
                <a:solidFill>
                  <a:srgbClr val="000000"/>
                </a:solidFill>
                <a:latin typeface="+mn-lt"/>
                <a:ea typeface="+mn-ea"/>
              </a:rPr>
              <a:t>The report also provides an </a:t>
            </a:r>
            <a:r>
              <a:rPr lang="pt-BR" sz="1200" b="1" strike="noStrike" spc="-1">
                <a:solidFill>
                  <a:srgbClr val="000000"/>
                </a:solidFill>
                <a:latin typeface="+mn-lt"/>
                <a:ea typeface="+mn-ea"/>
              </a:rPr>
              <a:t>analysis of the underlying causes and drivers of observed trends</a:t>
            </a:r>
            <a:r>
              <a:rPr lang="pt-BR" sz="1200" b="0" strike="noStrike" spc="-1">
                <a:solidFill>
                  <a:srgbClr val="000000"/>
                </a:solidFill>
                <a:latin typeface="+mn-lt"/>
                <a:ea typeface="+mn-ea"/>
              </a:rPr>
              <a:t>.</a:t>
            </a:r>
            <a:endParaRPr lang="pt-BR" sz="1200" b="0" strike="noStrike" spc="-1">
              <a:latin typeface="Arial"/>
            </a:endParaRPr>
          </a:p>
          <a:p>
            <a:pPr>
              <a:lnSpc>
                <a:spcPct val="100000"/>
              </a:lnSpc>
            </a:pPr>
            <a:r>
              <a:rPr lang="pt-BR" sz="1200" b="1" strike="noStrike" spc="-1">
                <a:solidFill>
                  <a:srgbClr val="000000"/>
                </a:solidFill>
                <a:latin typeface="+mn-lt"/>
                <a:ea typeface="+mn-ea"/>
              </a:rPr>
              <a:t>New evidence continues to signal a rise in world’s hunger</a:t>
            </a:r>
            <a:endParaRPr lang="pt-BR" sz="1200" b="0" strike="noStrike" spc="-1">
              <a:latin typeface="Arial"/>
            </a:endParaRPr>
          </a:p>
          <a:p>
            <a:pPr marL="628560" lvl="1" indent="-171000">
              <a:lnSpc>
                <a:spcPct val="100000"/>
              </a:lnSpc>
              <a:buClr>
                <a:srgbClr val="000000"/>
              </a:buClr>
              <a:buFont typeface="Arial"/>
              <a:buChar char="•"/>
            </a:pPr>
            <a:r>
              <a:rPr lang="pt-BR" sz="1200" b="0" strike="noStrike" spc="-1">
                <a:solidFill>
                  <a:srgbClr val="000000"/>
                </a:solidFill>
                <a:latin typeface="+mn-lt"/>
                <a:ea typeface="+mn-ea"/>
              </a:rPr>
              <a:t>The number of undernourished people on the planet has increased to 821 million, up from 804 million in 2016.</a:t>
            </a:r>
            <a:endParaRPr lang="pt-BR" sz="1200" b="0" strike="noStrike" spc="-1">
              <a:latin typeface="Arial"/>
            </a:endParaRPr>
          </a:p>
          <a:p>
            <a:pPr marL="628560" lvl="1" indent="-171000">
              <a:lnSpc>
                <a:spcPct val="100000"/>
              </a:lnSpc>
              <a:buClr>
                <a:srgbClr val="000000"/>
              </a:buClr>
              <a:buFont typeface="Arial"/>
              <a:buChar char="•"/>
            </a:pPr>
            <a:r>
              <a:rPr lang="pt-BR" sz="1200" b="0" strike="noStrike" spc="-1">
                <a:solidFill>
                  <a:srgbClr val="000000"/>
                </a:solidFill>
                <a:latin typeface="+mn-lt"/>
                <a:ea typeface="+mn-ea"/>
              </a:rPr>
              <a:t>More worryingly, the percentage of undernourished people in the world also increases: it is estimated that 11 percent of the global population, that is, one in nine people in the world, is chronically undernourished.</a:t>
            </a:r>
            <a:endParaRPr lang="pt-BR" sz="1200" b="0" strike="noStrike" spc="-1">
              <a:latin typeface="Arial"/>
            </a:endParaRPr>
          </a:p>
          <a:p>
            <a:pPr marL="171360" indent="-171000">
              <a:lnSpc>
                <a:spcPct val="100000"/>
              </a:lnSpc>
              <a:buClr>
                <a:srgbClr val="000000"/>
              </a:buClr>
              <a:buFont typeface="Arial"/>
              <a:buChar char="•"/>
            </a:pPr>
            <a:r>
              <a:rPr lang="pt-BR" sz="1200" b="0" strike="noStrike" spc="-1">
                <a:solidFill>
                  <a:srgbClr val="000000"/>
                </a:solidFill>
                <a:latin typeface="+mn-lt"/>
                <a:ea typeface="+mn-ea"/>
              </a:rPr>
              <a:t>The situation is </a:t>
            </a:r>
            <a:r>
              <a:rPr lang="pt-BR" sz="1200" b="1" strike="noStrike" spc="-1">
                <a:solidFill>
                  <a:srgbClr val="000000"/>
                </a:solidFill>
                <a:latin typeface="+mn-lt"/>
                <a:ea typeface="+mn-ea"/>
              </a:rPr>
              <a:t>worsening in South America </a:t>
            </a:r>
            <a:r>
              <a:rPr lang="pt-BR" sz="1200" b="0" strike="noStrike" spc="-1">
                <a:solidFill>
                  <a:srgbClr val="000000"/>
                </a:solidFill>
                <a:latin typeface="+mn-lt"/>
                <a:ea typeface="+mn-ea"/>
              </a:rPr>
              <a:t>and </a:t>
            </a:r>
            <a:r>
              <a:rPr lang="pt-BR" sz="1200" b="1" strike="noStrike" spc="-1">
                <a:solidFill>
                  <a:srgbClr val="000000"/>
                </a:solidFill>
                <a:latin typeface="+mn-lt"/>
                <a:ea typeface="+mn-ea"/>
              </a:rPr>
              <a:t>most regions of Africa</a:t>
            </a:r>
            <a:r>
              <a:rPr lang="pt-BR" sz="1200" b="0" strike="noStrike" spc="-1">
                <a:solidFill>
                  <a:srgbClr val="000000"/>
                </a:solidFill>
                <a:latin typeface="+mn-lt"/>
                <a:ea typeface="+mn-ea"/>
              </a:rPr>
              <a:t>, while the situation has changed little in most regions of Asia.</a:t>
            </a:r>
            <a:endParaRPr lang="pt-BR" sz="1200" b="0" strike="noStrike" spc="-1">
              <a:latin typeface="Arial"/>
            </a:endParaRPr>
          </a:p>
          <a:p>
            <a:pPr marL="171360" indent="-171000">
              <a:lnSpc>
                <a:spcPct val="100000"/>
              </a:lnSpc>
              <a:buClr>
                <a:srgbClr val="000000"/>
              </a:buClr>
              <a:buFont typeface="Arial"/>
              <a:buChar char="•"/>
            </a:pPr>
            <a:r>
              <a:rPr lang="pt-BR" sz="1200" b="0" strike="noStrike" spc="-1">
                <a:solidFill>
                  <a:srgbClr val="000000"/>
                </a:solidFill>
                <a:latin typeface="+mn-lt"/>
                <a:ea typeface="+mn-ea"/>
              </a:rPr>
              <a:t>The recent reversal of trends is largely attributed to persistent instability in </a:t>
            </a:r>
            <a:r>
              <a:rPr lang="pt-BR" sz="1200" b="1" strike="noStrike" spc="-1">
                <a:solidFill>
                  <a:srgbClr val="000000"/>
                </a:solidFill>
                <a:latin typeface="+mn-lt"/>
                <a:ea typeface="+mn-ea"/>
              </a:rPr>
              <a:t>conflict-ridden regions</a:t>
            </a:r>
            <a:r>
              <a:rPr lang="pt-BR" sz="1200" b="0" strike="noStrike" spc="-1">
                <a:solidFill>
                  <a:srgbClr val="000000"/>
                </a:solidFill>
                <a:latin typeface="+mn-lt"/>
                <a:ea typeface="+mn-ea"/>
              </a:rPr>
              <a:t>, adverse </a:t>
            </a:r>
            <a:r>
              <a:rPr lang="pt-BR" sz="1200" b="1" strike="noStrike" spc="-1">
                <a:solidFill>
                  <a:srgbClr val="000000"/>
                </a:solidFill>
                <a:latin typeface="+mn-lt"/>
                <a:ea typeface="+mn-ea"/>
              </a:rPr>
              <a:t>climate events that have hit many regions </a:t>
            </a:r>
            <a:r>
              <a:rPr lang="pt-BR" sz="1200" b="0" strike="noStrike" spc="-1">
                <a:solidFill>
                  <a:srgbClr val="000000"/>
                </a:solidFill>
                <a:latin typeface="+mn-lt"/>
                <a:ea typeface="+mn-ea"/>
              </a:rPr>
              <a:t>of the world and </a:t>
            </a:r>
            <a:r>
              <a:rPr lang="pt-BR" sz="1200" b="1" strike="noStrike" spc="-1">
                <a:solidFill>
                  <a:srgbClr val="000000"/>
                </a:solidFill>
                <a:latin typeface="+mn-lt"/>
                <a:ea typeface="+mn-ea"/>
              </a:rPr>
              <a:t>economic slowdowns </a:t>
            </a:r>
            <a:r>
              <a:rPr lang="pt-BR" sz="1200" b="0" strike="noStrike" spc="-1">
                <a:solidFill>
                  <a:srgbClr val="000000"/>
                </a:solidFill>
                <a:latin typeface="+mn-lt"/>
                <a:ea typeface="+mn-ea"/>
              </a:rPr>
              <a:t>that have affected more peaceful regions and worsened the food security situation</a:t>
            </a:r>
            <a:endParaRPr lang="pt-BR" sz="1200" b="0" strike="noStrike" spc="-1">
              <a:latin typeface="Arial"/>
            </a:endParaRPr>
          </a:p>
          <a:p>
            <a:pPr marL="171360" indent="-171000">
              <a:lnSpc>
                <a:spcPct val="100000"/>
              </a:lnSpc>
              <a:buClr>
                <a:srgbClr val="FF0000"/>
              </a:buClr>
              <a:buFont typeface="Arial"/>
              <a:buChar char="•"/>
            </a:pPr>
            <a:r>
              <a:rPr lang="pt-BR" sz="1200" b="0" strike="noStrike" spc="-1">
                <a:solidFill>
                  <a:srgbClr val="FF0000"/>
                </a:solidFill>
                <a:latin typeface="+mn-lt"/>
                <a:ea typeface="+mn-ea"/>
              </a:rPr>
              <a:t>Last year’s SOFI presented an in-depth look at the role of conflict as one of the drivers behind the rise in hunger; in </a:t>
            </a:r>
            <a:r>
              <a:rPr lang="pt-BR" sz="1200" b="1" strike="noStrike" spc="-1">
                <a:solidFill>
                  <a:srgbClr val="FF0000"/>
                </a:solidFill>
                <a:latin typeface="+mn-lt"/>
                <a:ea typeface="+mn-ea"/>
              </a:rPr>
              <a:t>this year’s report we look more deeply at the role of climate – and specifically climate variability and extremes. </a:t>
            </a:r>
            <a:endParaRPr lang="pt-BR" sz="1200" b="0" strike="noStrike" spc="-1">
              <a:latin typeface="Arial"/>
            </a:endParaRPr>
          </a:p>
          <a:p>
            <a:pPr>
              <a:lnSpc>
                <a:spcPct val="100000"/>
              </a:lnSpc>
            </a:pPr>
            <a:endParaRPr lang="pt-BR" sz="1200" b="0" strike="noStrike" spc="-1">
              <a:latin typeface="Arial"/>
            </a:endParaRPr>
          </a:p>
        </p:txBody>
      </p:sp>
      <p:sp>
        <p:nvSpPr>
          <p:cNvPr id="618" name="TextShape 3"/>
          <p:cNvSpPr txBox="1"/>
          <p:nvPr/>
        </p:nvSpPr>
        <p:spPr>
          <a:xfrm>
            <a:off x="0" y="0"/>
            <a:ext cx="360000" cy="360000"/>
          </a:xfrm>
          <a:prstGeom prst="rect">
            <a:avLst/>
          </a:prstGeom>
          <a:noFill/>
          <a:ln>
            <a:noFill/>
          </a:ln>
        </p:spPr>
        <p:txBody>
          <a:bodyPr lIns="90000" tIns="45000" rIns="90000" bIns="45000"/>
          <a:lstStyle/>
          <a:p>
            <a:pPr>
              <a:lnSpc>
                <a:spcPct val="100000"/>
              </a:lnSpc>
            </a:pPr>
            <a:fld id="{A30345A0-B170-45D0-ABD7-20E5DBB80E09}" type="slidenum">
              <a:rPr lang="pt-BR" sz="1800" b="0" strike="noStrike" spc="-1">
                <a:solidFill>
                  <a:srgbClr val="000000"/>
                </a:solidFill>
                <a:latin typeface="+mn-lt"/>
                <a:ea typeface="+mn-ea"/>
              </a:rPr>
              <a:t>9</a:t>
            </a:fld>
            <a:endParaRPr lang="pt-BR" sz="1800" b="0" strike="noStrike" spc="-1">
              <a:latin typeface="Times New Roman"/>
            </a:endParaRPr>
          </a:p>
        </p:txBody>
      </p:sp>
    </p:spTree>
    <p:extLst>
      <p:ext uri="{BB962C8B-B14F-4D97-AF65-F5344CB8AC3E}">
        <p14:creationId xmlns:p14="http://schemas.microsoft.com/office/powerpoint/2010/main" val="4012411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 name="Shape 1213"/>
          <p:cNvSpPr>
            <a:spLocks noGrp="1" noRot="1" noChangeAspect="1"/>
          </p:cNvSpPr>
          <p:nvPr>
            <p:ph type="sldImg"/>
          </p:nvPr>
        </p:nvSpPr>
        <p:spPr>
          <a:xfrm>
            <a:off x="381000" y="685800"/>
            <a:ext cx="6096000" cy="3429000"/>
          </a:xfrm>
          <a:prstGeom prst="rect">
            <a:avLst/>
          </a:prstGeom>
        </p:spPr>
        <p:txBody>
          <a:bodyPr/>
          <a:lstStyle/>
          <a:p>
            <a:endParaRPr/>
          </a:p>
        </p:txBody>
      </p:sp>
      <p:sp>
        <p:nvSpPr>
          <p:cNvPr id="1214" name="Shape 1214"/>
          <p:cNvSpPr>
            <a:spLocks noGrp="1"/>
          </p:cNvSpPr>
          <p:nvPr>
            <p:ph type="body" sz="quarter" idx="1"/>
          </p:nvPr>
        </p:nvSpPr>
        <p:spPr>
          <a:prstGeom prst="rect">
            <a:avLst/>
          </a:prstGeom>
        </p:spPr>
        <p:txBody>
          <a:bodyPr/>
          <a:lstStyle/>
          <a:p>
            <a:r>
              <a:t>…Many countries are dealing with a “triple burden” of energy and micronutrient deficiencies, co-existing with rising rates of overweight and obesity…</a:t>
            </a:r>
          </a:p>
          <a:p>
            <a:r>
              <a:t>….Over the next 20 years, multiple forms of malnutrition will pose increasingly serious challenges to policy makers…</a:t>
            </a:r>
          </a:p>
        </p:txBody>
      </p:sp>
    </p:spTree>
    <p:extLst>
      <p:ext uri="{BB962C8B-B14F-4D97-AF65-F5344CB8AC3E}">
        <p14:creationId xmlns:p14="http://schemas.microsoft.com/office/powerpoint/2010/main" val="1638762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 name="Shape 1228"/>
          <p:cNvSpPr>
            <a:spLocks noGrp="1" noRot="1" noChangeAspect="1"/>
          </p:cNvSpPr>
          <p:nvPr>
            <p:ph type="sldImg"/>
          </p:nvPr>
        </p:nvSpPr>
        <p:spPr>
          <a:xfrm>
            <a:off x="381000" y="685800"/>
            <a:ext cx="6096000" cy="3429000"/>
          </a:xfrm>
          <a:prstGeom prst="rect">
            <a:avLst/>
          </a:prstGeom>
        </p:spPr>
        <p:txBody>
          <a:bodyPr/>
          <a:lstStyle/>
          <a:p>
            <a:endParaRPr/>
          </a:p>
        </p:txBody>
      </p:sp>
      <p:sp>
        <p:nvSpPr>
          <p:cNvPr id="1229" name="Shape 1229"/>
          <p:cNvSpPr>
            <a:spLocks noGrp="1"/>
          </p:cNvSpPr>
          <p:nvPr>
            <p:ph type="body" sz="quarter" idx="1"/>
          </p:nvPr>
        </p:nvSpPr>
        <p:spPr>
          <a:prstGeom prst="rect">
            <a:avLst/>
          </a:prstGeom>
        </p:spPr>
        <p:txBody>
          <a:bodyPr/>
          <a:lstStyle/>
          <a:p>
            <a:r>
              <a:rPr dirty="0" smtClean="0"/>
              <a:t>-</a:t>
            </a:r>
            <a:r>
              <a:rPr lang="es-ES" dirty="0" smtClean="0"/>
              <a:t>Las consecuencias de la desnutrición son enormes, omnipresentes y, a menudo, ocultas. La malnutrición representa el principal factor de riesgo en la carga mundial de morbilidad -La desnutrición asociada con dietas que no son nutritivas o seguras representa el factor de riesgo número uno en la carga global de la enfermedad. Estas dietas de baja calidad contienen calorías insuficientes, vitaminas y minerales o contienen demasiadas calorías, grasas saturadas, sal y azúcar. El riesgo que las dietas pobres representan para la mortalidad y la morbilidad es ahora mayor que los riesgos combinados de sexo inseguro, consumo de alcohol, drogas y tabaco</a:t>
            </a:r>
            <a:endParaRPr dirty="0"/>
          </a:p>
        </p:txBody>
      </p:sp>
    </p:spTree>
    <p:extLst>
      <p:ext uri="{BB962C8B-B14F-4D97-AF65-F5344CB8AC3E}">
        <p14:creationId xmlns:p14="http://schemas.microsoft.com/office/powerpoint/2010/main" val="2779689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Shape 1377"/>
          <p:cNvSpPr>
            <a:spLocks noGrp="1" noRot="1" noChangeAspect="1"/>
          </p:cNvSpPr>
          <p:nvPr>
            <p:ph type="sldImg"/>
          </p:nvPr>
        </p:nvSpPr>
        <p:spPr>
          <a:xfrm>
            <a:off x="381000" y="685800"/>
            <a:ext cx="6096000" cy="3429000"/>
          </a:xfrm>
          <a:prstGeom prst="rect">
            <a:avLst/>
          </a:prstGeom>
        </p:spPr>
        <p:txBody>
          <a:bodyPr/>
          <a:lstStyle/>
          <a:p>
            <a:endParaRPr/>
          </a:p>
        </p:txBody>
      </p:sp>
      <p:sp>
        <p:nvSpPr>
          <p:cNvPr id="1378" name="Shape 1378"/>
          <p:cNvSpPr>
            <a:spLocks noGrp="1"/>
          </p:cNvSpPr>
          <p:nvPr>
            <p:ph type="body" sz="quarter" idx="1"/>
          </p:nvPr>
        </p:nvSpPr>
        <p:spPr>
          <a:prstGeom prst="rect">
            <a:avLst/>
          </a:prstGeom>
        </p:spPr>
        <p:txBody>
          <a:bodyPr/>
          <a:lstStyle/>
          <a:p>
            <a:r>
              <a:t>Macroeconomic investment policies are intended to improve future economic growth rates – generally by sacrificing current consumption for future gains. Similarly, agricultural and food investment policies aim to increase economic rates of return in the sectors, rather than specifically the quality of what is produced in those sectors. This disconnect should be corrected. There is no necessary conflict between agriculture and healthy food systems and a strong rate of return for investors in the sector. In fact, as consumers increasingly demand quality, diversity, taste and safety in the foods they eat, those mutual goals can be met through investments that meet those demands. </a:t>
            </a:r>
          </a:p>
        </p:txBody>
      </p:sp>
    </p:spTree>
    <p:extLst>
      <p:ext uri="{BB962C8B-B14F-4D97-AF65-F5344CB8AC3E}">
        <p14:creationId xmlns:p14="http://schemas.microsoft.com/office/powerpoint/2010/main" val="182533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 name="Shape 1422"/>
          <p:cNvSpPr>
            <a:spLocks noGrp="1" noRot="1" noChangeAspect="1"/>
          </p:cNvSpPr>
          <p:nvPr>
            <p:ph type="sldImg"/>
          </p:nvPr>
        </p:nvSpPr>
        <p:spPr>
          <a:xfrm>
            <a:off x="381000" y="685800"/>
            <a:ext cx="6096000" cy="3429000"/>
          </a:xfrm>
          <a:prstGeom prst="rect">
            <a:avLst/>
          </a:prstGeom>
        </p:spPr>
        <p:txBody>
          <a:bodyPr/>
          <a:lstStyle/>
          <a:p>
            <a:endParaRPr/>
          </a:p>
        </p:txBody>
      </p:sp>
      <p:sp>
        <p:nvSpPr>
          <p:cNvPr id="1423" name="Shape 1423"/>
          <p:cNvSpPr>
            <a:spLocks noGrp="1"/>
          </p:cNvSpPr>
          <p:nvPr>
            <p:ph type="body" sz="quarter" idx="1"/>
          </p:nvPr>
        </p:nvSpPr>
        <p:spPr>
          <a:prstGeom prst="rect">
            <a:avLst/>
          </a:prstGeom>
        </p:spPr>
        <p:txBody>
          <a:bodyPr/>
          <a:lstStyle/>
          <a:p>
            <a:pPr>
              <a:defRPr b="1">
                <a:solidFill>
                  <a:srgbClr val="C00000"/>
                </a:solidFill>
              </a:defRPr>
            </a:pPr>
            <a:endParaRPr/>
          </a:p>
        </p:txBody>
      </p:sp>
    </p:spTree>
    <p:extLst>
      <p:ext uri="{BB962C8B-B14F-4D97-AF65-F5344CB8AC3E}">
        <p14:creationId xmlns:p14="http://schemas.microsoft.com/office/powerpoint/2010/main" val="243735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 name="Shape 1439"/>
          <p:cNvSpPr>
            <a:spLocks noGrp="1" noRot="1" noChangeAspect="1"/>
          </p:cNvSpPr>
          <p:nvPr>
            <p:ph type="sldImg"/>
          </p:nvPr>
        </p:nvSpPr>
        <p:spPr>
          <a:xfrm>
            <a:off x="381000" y="685800"/>
            <a:ext cx="6096000" cy="3429000"/>
          </a:xfrm>
          <a:prstGeom prst="rect">
            <a:avLst/>
          </a:prstGeom>
        </p:spPr>
        <p:txBody>
          <a:bodyPr/>
          <a:lstStyle/>
          <a:p>
            <a:endParaRPr/>
          </a:p>
        </p:txBody>
      </p:sp>
      <p:sp>
        <p:nvSpPr>
          <p:cNvPr id="1440" name="Shape 1440"/>
          <p:cNvSpPr>
            <a:spLocks noGrp="1"/>
          </p:cNvSpPr>
          <p:nvPr>
            <p:ph type="body" sz="quarter" idx="1"/>
          </p:nvPr>
        </p:nvSpPr>
        <p:spPr>
          <a:prstGeom prst="rect">
            <a:avLst/>
          </a:prstGeom>
        </p:spPr>
        <p:txBody>
          <a:bodyPr/>
          <a:lstStyle/>
          <a:p>
            <a:pPr>
              <a:defRPr b="1">
                <a:solidFill>
                  <a:srgbClr val="C00000"/>
                </a:solidFill>
              </a:defRPr>
            </a:pPr>
            <a:endParaRPr/>
          </a:p>
        </p:txBody>
      </p:sp>
    </p:spTree>
    <p:extLst>
      <p:ext uri="{BB962C8B-B14F-4D97-AF65-F5344CB8AC3E}">
        <p14:creationId xmlns:p14="http://schemas.microsoft.com/office/powerpoint/2010/main" val="1174910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Center type 1">
    <p:spTree>
      <p:nvGrpSpPr>
        <p:cNvPr id="1" name=""/>
        <p:cNvGrpSpPr/>
        <p:nvPr/>
      </p:nvGrpSpPr>
      <p:grpSpPr>
        <a:xfrm>
          <a:off x="0" y="0"/>
          <a:ext cx="0" cy="0"/>
          <a:chOff x="0" y="0"/>
          <a:chExt cx="0" cy="0"/>
        </a:xfrm>
      </p:grpSpPr>
      <p:sp>
        <p:nvSpPr>
          <p:cNvPr id="18" name="Body Level One…"/>
          <p:cNvSpPr txBox="1">
            <a:spLocks noGrp="1"/>
          </p:cNvSpPr>
          <p:nvPr>
            <p:ph type="body" sz="quarter" idx="1"/>
          </p:nvPr>
        </p:nvSpPr>
        <p:spPr>
          <a:xfrm>
            <a:off x="5080256" y="2400661"/>
            <a:ext cx="14176577" cy="553198"/>
          </a:xfrm>
          <a:prstGeom prst="rect">
            <a:avLst/>
          </a:prstGeom>
        </p:spPr>
        <p:txBody>
          <a:bodyPr lIns="45335" tIns="45335" rIns="45335" bIns="45335">
            <a:normAutofit/>
          </a:bodyPr>
          <a:lstStyle>
            <a:lvl1pPr algn="ctr" defTabSz="2417470">
              <a:lnSpc>
                <a:spcPct val="125000"/>
              </a:lnSpc>
              <a:defRPr sz="2000" b="0">
                <a:solidFill>
                  <a:srgbClr val="575757"/>
                </a:solidFill>
                <a:latin typeface="PT Sans"/>
                <a:ea typeface="PT Sans"/>
                <a:cs typeface="PT Sans"/>
                <a:sym typeface="PT Sans"/>
              </a:defRPr>
            </a:lvl1pPr>
            <a:lvl2pPr marL="724796" indent="-181174" algn="ctr" defTabSz="2417470">
              <a:lnSpc>
                <a:spcPct val="125000"/>
              </a:lnSpc>
              <a:defRPr sz="2000" b="0">
                <a:solidFill>
                  <a:srgbClr val="575757"/>
                </a:solidFill>
                <a:latin typeface="PT Sans"/>
                <a:ea typeface="PT Sans"/>
                <a:cs typeface="PT Sans"/>
                <a:sym typeface="PT Sans"/>
              </a:defRPr>
            </a:lvl2pPr>
            <a:lvl3pPr marL="2056815" indent="-244855" algn="ctr" defTabSz="2417470">
              <a:lnSpc>
                <a:spcPct val="125000"/>
              </a:lnSpc>
              <a:defRPr sz="2000" b="0">
                <a:solidFill>
                  <a:srgbClr val="575757"/>
                </a:solidFill>
                <a:latin typeface="PT Sans"/>
                <a:ea typeface="PT Sans"/>
                <a:cs typeface="PT Sans"/>
                <a:sym typeface="PT Sans"/>
              </a:defRPr>
            </a:lvl3pPr>
            <a:lvl4pPr marL="2962785" indent="-244855" algn="ctr" defTabSz="2417470">
              <a:lnSpc>
                <a:spcPct val="125000"/>
              </a:lnSpc>
              <a:defRPr sz="2000" b="0">
                <a:solidFill>
                  <a:srgbClr val="575757"/>
                </a:solidFill>
                <a:latin typeface="PT Sans"/>
                <a:ea typeface="PT Sans"/>
                <a:cs typeface="PT Sans"/>
                <a:sym typeface="PT Sans"/>
              </a:defRPr>
            </a:lvl4pPr>
            <a:lvl5pPr marL="3868764" indent="-244855" algn="ctr" defTabSz="2417470">
              <a:lnSpc>
                <a:spcPct val="125000"/>
              </a:lnSpc>
              <a:defRPr sz="2000" b="0">
                <a:solidFill>
                  <a:srgbClr val="575757"/>
                </a:solidFill>
                <a:latin typeface="PT Sans"/>
                <a:ea typeface="PT Sans"/>
                <a:cs typeface="PT Sans"/>
                <a:sym typeface="PT Sans"/>
              </a:defRPr>
            </a:lvl5pPr>
          </a:lstStyle>
          <a:p>
            <a:r>
              <a:t>Body Level One</a:t>
            </a:r>
          </a:p>
          <a:p>
            <a:pPr lvl="1"/>
            <a:r>
              <a:t>Body Level Two</a:t>
            </a:r>
          </a:p>
          <a:p>
            <a:pPr lvl="2"/>
            <a:r>
              <a:t>Body Level Three</a:t>
            </a:r>
          </a:p>
          <a:p>
            <a:pPr lvl="3"/>
            <a:r>
              <a:t>Body Level Four</a:t>
            </a:r>
          </a:p>
          <a:p>
            <a:pPr lvl="4"/>
            <a:r>
              <a:t>Body Level Five</a:t>
            </a:r>
          </a:p>
        </p:txBody>
      </p:sp>
      <p:sp>
        <p:nvSpPr>
          <p:cNvPr id="19" name="Slide Number"/>
          <p:cNvSpPr txBox="1">
            <a:spLocks noGrp="1"/>
          </p:cNvSpPr>
          <p:nvPr>
            <p:ph type="sldNum" sz="quarter" idx="2"/>
          </p:nvPr>
        </p:nvSpPr>
        <p:spPr>
          <a:prstGeom prst="rect">
            <a:avLst/>
          </a:prstGeom>
        </p:spPr>
        <p:txBody>
          <a:bodyPr/>
          <a:lstStyle>
            <a:lvl1pPr>
              <a:defRPr>
                <a:solidFill>
                  <a:srgbClr val="575757"/>
                </a:solidFill>
              </a:defRPr>
            </a:lvl1pPr>
          </a:lstStyle>
          <a:p>
            <a:fld id="{86CB4B4D-7CA3-9044-876B-883B54F8677D}" type="slidenum">
              <a:t>‹Nr.›</a:t>
            </a:fld>
            <a:endParaRPr/>
          </a:p>
        </p:txBody>
      </p:sp>
      <p:sp>
        <p:nvSpPr>
          <p:cNvPr id="20" name="12 Marcador de texto"/>
          <p:cNvSpPr>
            <a:spLocks noGrp="1"/>
          </p:cNvSpPr>
          <p:nvPr>
            <p:ph type="body" sz="quarter" idx="13"/>
          </p:nvPr>
        </p:nvSpPr>
        <p:spPr>
          <a:xfrm>
            <a:off x="714581" y="535751"/>
            <a:ext cx="22907926" cy="946737"/>
          </a:xfrm>
          <a:prstGeom prst="rect">
            <a:avLst/>
          </a:prstGeom>
        </p:spPr>
        <p:txBody>
          <a:bodyPr lIns="45335" tIns="45335" rIns="45335" bIns="45335" anchor="ctr">
            <a:normAutofit/>
          </a:bodyPr>
          <a:lstStyle/>
          <a:p>
            <a:pPr algn="ctr" defTabSz="2417470">
              <a:spcBef>
                <a:spcPts val="1400"/>
              </a:spcBef>
              <a:defRPr sz="6000" b="0">
                <a:solidFill>
                  <a:srgbClr val="1F1F1F"/>
                </a:solidFill>
                <a:latin typeface="Oswald"/>
                <a:ea typeface="Oswald"/>
                <a:cs typeface="Oswald"/>
                <a:sym typeface="Oswald"/>
              </a:defRPr>
            </a:pPr>
            <a:endParaRPr/>
          </a:p>
        </p:txBody>
      </p:sp>
      <p:sp>
        <p:nvSpPr>
          <p:cNvPr id="21" name="18 Conector recto"/>
          <p:cNvSpPr/>
          <p:nvPr/>
        </p:nvSpPr>
        <p:spPr>
          <a:xfrm>
            <a:off x="9085702" y="1941575"/>
            <a:ext cx="6165686" cy="1"/>
          </a:xfrm>
          <a:prstGeom prst="line">
            <a:avLst/>
          </a:prstGeom>
          <a:ln w="19050">
            <a:solidFill>
              <a:srgbClr val="CBD0D7"/>
            </a:solidFill>
          </a:ln>
        </p:spPr>
        <p:txBody>
          <a:bodyPr lIns="45719" rIns="45719"/>
          <a:lstStyle/>
          <a:p>
            <a:endParaRPr/>
          </a:p>
        </p:txBody>
      </p:sp>
      <p:sp>
        <p:nvSpPr>
          <p:cNvPr id="22" name="20 Rectángulo"/>
          <p:cNvSpPr/>
          <p:nvPr/>
        </p:nvSpPr>
        <p:spPr>
          <a:xfrm>
            <a:off x="11138192" y="1909174"/>
            <a:ext cx="2060705" cy="64801"/>
          </a:xfrm>
          <a:prstGeom prst="rect">
            <a:avLst/>
          </a:prstGeom>
          <a:solidFill>
            <a:schemeClr val="accent1"/>
          </a:solidFill>
          <a:ln w="12700">
            <a:miter lim="400000"/>
          </a:ln>
        </p:spPr>
        <p:txBody>
          <a:bodyPr lIns="0" tIns="0" rIns="0" bIns="0" anchor="ctr"/>
          <a:lstStyle/>
          <a:p>
            <a:pPr algn="ctr"/>
            <a:endParaRPr/>
          </a:p>
        </p:txBody>
      </p:sp>
      <p:grpSp>
        <p:nvGrpSpPr>
          <p:cNvPr id="25" name="3 Grupo"/>
          <p:cNvGrpSpPr/>
          <p:nvPr/>
        </p:nvGrpSpPr>
        <p:grpSpPr>
          <a:xfrm>
            <a:off x="23608188" y="13071882"/>
            <a:ext cx="464625" cy="464677"/>
            <a:chOff x="0" y="0"/>
            <a:chExt cx="464624" cy="464675"/>
          </a:xfrm>
        </p:grpSpPr>
        <p:sp>
          <p:nvSpPr>
            <p:cNvPr id="23" name="1 Elipse"/>
            <p:cNvSpPr/>
            <p:nvPr/>
          </p:nvSpPr>
          <p:spPr>
            <a:xfrm>
              <a:off x="-1" y="0"/>
              <a:ext cx="464626" cy="464676"/>
            </a:xfrm>
            <a:prstGeom prst="ellipse">
              <a:avLst/>
            </a:prstGeom>
            <a:noFill/>
            <a:ln w="9525" cap="flat">
              <a:solidFill>
                <a:srgbClr val="6C6C6C"/>
              </a:solidFill>
              <a:prstDash val="solid"/>
              <a:round/>
            </a:ln>
            <a:effectLst/>
          </p:spPr>
          <p:txBody>
            <a:bodyPr wrap="square" lIns="0" tIns="0" rIns="0" bIns="0" numCol="1" anchor="ctr">
              <a:noAutofit/>
            </a:bodyPr>
            <a:lstStyle/>
            <a:p>
              <a:pPr algn="ctr"/>
              <a:endParaRPr/>
            </a:p>
          </p:txBody>
        </p:sp>
        <p:sp>
          <p:nvSpPr>
            <p:cNvPr id="24" name="2 Cheurón">
              <a:hlinkClick r:id="" action="ppaction://hlinkshowjump?jump=nextslide"/>
            </p:cNvPr>
            <p:cNvSpPr/>
            <p:nvPr/>
          </p:nvSpPr>
          <p:spPr>
            <a:xfrm>
              <a:off x="146533" y="111710"/>
              <a:ext cx="185845" cy="241256"/>
            </a:xfrm>
            <a:prstGeom prst="chevron">
              <a:avLst>
                <a:gd name="adj" fmla="val 84396"/>
              </a:avLst>
            </a:prstGeom>
            <a:solidFill>
              <a:srgbClr val="6C6C6C"/>
            </a:solidFill>
            <a:ln w="12700" cap="flat">
              <a:noFill/>
              <a:miter lim="400000"/>
            </a:ln>
            <a:effectLst/>
          </p:spPr>
          <p:txBody>
            <a:bodyPr wrap="square" lIns="0" tIns="0" rIns="0" bIns="0" numCol="1" anchor="ctr">
              <a:noAutofit/>
            </a:bodyPr>
            <a:lstStyle/>
            <a:p>
              <a:pPr algn="ctr"/>
              <a:endParaRPr/>
            </a:p>
          </p:txBody>
        </p:sp>
      </p:grpSp>
      <p:grpSp>
        <p:nvGrpSpPr>
          <p:cNvPr id="28" name="21 Grupo"/>
          <p:cNvGrpSpPr/>
          <p:nvPr/>
        </p:nvGrpSpPr>
        <p:grpSpPr>
          <a:xfrm>
            <a:off x="22365225" y="13071882"/>
            <a:ext cx="464625" cy="464677"/>
            <a:chOff x="0" y="0"/>
            <a:chExt cx="464624" cy="464675"/>
          </a:xfrm>
        </p:grpSpPr>
        <p:sp>
          <p:nvSpPr>
            <p:cNvPr id="26" name="22 Elipse"/>
            <p:cNvSpPr/>
            <p:nvPr/>
          </p:nvSpPr>
          <p:spPr>
            <a:xfrm>
              <a:off x="-1" y="0"/>
              <a:ext cx="464626" cy="464676"/>
            </a:xfrm>
            <a:prstGeom prst="ellipse">
              <a:avLst/>
            </a:prstGeom>
            <a:noFill/>
            <a:ln w="9525" cap="flat">
              <a:solidFill>
                <a:srgbClr val="6C6C6C"/>
              </a:solidFill>
              <a:prstDash val="solid"/>
              <a:round/>
            </a:ln>
            <a:effectLst/>
          </p:spPr>
          <p:txBody>
            <a:bodyPr wrap="square" lIns="0" tIns="0" rIns="0" bIns="0" numCol="1" anchor="ctr">
              <a:noAutofit/>
            </a:bodyPr>
            <a:lstStyle/>
            <a:p>
              <a:pPr algn="ctr"/>
              <a:endParaRPr/>
            </a:p>
          </p:txBody>
        </p:sp>
        <p:sp>
          <p:nvSpPr>
            <p:cNvPr id="27" name="23 Cheurón">
              <a:hlinkClick r:id="" action="ppaction://hlinkshowjump?jump=previousslide"/>
            </p:cNvPr>
            <p:cNvSpPr/>
            <p:nvPr/>
          </p:nvSpPr>
          <p:spPr>
            <a:xfrm flipH="1">
              <a:off x="132246" y="111710"/>
              <a:ext cx="185845" cy="241256"/>
            </a:xfrm>
            <a:prstGeom prst="chevron">
              <a:avLst>
                <a:gd name="adj" fmla="val 84396"/>
              </a:avLst>
            </a:prstGeom>
            <a:solidFill>
              <a:srgbClr val="6C6C6C"/>
            </a:solidFill>
            <a:ln w="12700" cap="flat">
              <a:noFill/>
              <a:miter lim="400000"/>
            </a:ln>
            <a:effectLst/>
          </p:spPr>
          <p:txBody>
            <a:bodyPr wrap="square" lIns="0" tIns="0" rIns="0" bIns="0" numCol="1" anchor="ctr">
              <a:noAutofit/>
            </a:bodyPr>
            <a:lstStyle/>
            <a:p>
              <a:pPr algn="ctr"/>
              <a:endParaRPr/>
            </a:p>
          </p:txBody>
        </p:sp>
      </p:grpSp>
      <p:sp>
        <p:nvSpPr>
          <p:cNvPr id="29" name="8 Conector recto"/>
          <p:cNvSpPr/>
          <p:nvPr/>
        </p:nvSpPr>
        <p:spPr>
          <a:xfrm>
            <a:off x="446488" y="13311246"/>
            <a:ext cx="21918738" cy="1"/>
          </a:xfrm>
          <a:prstGeom prst="line">
            <a:avLst/>
          </a:prstGeom>
          <a:ln>
            <a:solidFill>
              <a:srgbClr val="6C6C6C"/>
            </a:solidFill>
          </a:ln>
        </p:spPr>
        <p:txBody>
          <a:bodyPr lIns="45719" rIns="45719"/>
          <a:lstStyle/>
          <a:p>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Blanc type 1">
    <p:spTree>
      <p:nvGrpSpPr>
        <p:cNvPr id="1" name=""/>
        <p:cNvGrpSpPr/>
        <p:nvPr/>
      </p:nvGrpSpPr>
      <p:grpSpPr>
        <a:xfrm>
          <a:off x="0" y="0"/>
          <a:ext cx="0" cy="0"/>
          <a:chOff x="0" y="0"/>
          <a:chExt cx="0" cy="0"/>
        </a:xfrm>
      </p:grpSpPr>
      <p:sp>
        <p:nvSpPr>
          <p:cNvPr id="164" name="6 Marcador de posición de imagen"/>
          <p:cNvSpPr>
            <a:spLocks noGrp="1"/>
          </p:cNvSpPr>
          <p:nvPr>
            <p:ph type="pic" sz="half" idx="13"/>
          </p:nvPr>
        </p:nvSpPr>
        <p:spPr>
          <a:xfrm>
            <a:off x="938343" y="1849099"/>
            <a:ext cx="11293201" cy="6361202"/>
          </a:xfrm>
          <a:prstGeom prst="rect">
            <a:avLst/>
          </a:prstGeom>
        </p:spPr>
        <p:txBody>
          <a:bodyPr lIns="91439" rIns="91439"/>
          <a:lstStyle/>
          <a:p>
            <a:endParaRPr/>
          </a:p>
        </p:txBody>
      </p:sp>
      <p:sp>
        <p:nvSpPr>
          <p:cNvPr id="165"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c type 2">
    <p:spTree>
      <p:nvGrpSpPr>
        <p:cNvPr id="1" name=""/>
        <p:cNvGrpSpPr/>
        <p:nvPr/>
      </p:nvGrpSpPr>
      <p:grpSpPr>
        <a:xfrm>
          <a:off x="0" y="0"/>
          <a:ext cx="0" cy="0"/>
          <a:chOff x="0" y="0"/>
          <a:chExt cx="0" cy="0"/>
        </a:xfrm>
      </p:grpSpPr>
      <p:sp>
        <p:nvSpPr>
          <p:cNvPr id="172" name="Slide Number"/>
          <p:cNvSpPr txBox="1">
            <a:spLocks noGrp="1"/>
          </p:cNvSpPr>
          <p:nvPr>
            <p:ph type="sldNum" sz="quarter" idx="2"/>
          </p:nvPr>
        </p:nvSpPr>
        <p:spPr>
          <a:xfrm>
            <a:off x="11785600" y="12344400"/>
            <a:ext cx="5689600" cy="736601"/>
          </a:xfrm>
          <a:prstGeom prst="rect">
            <a:avLst/>
          </a:prstGeom>
        </p:spPr>
        <p:txBody>
          <a:bodyPr lIns="45719" tIns="45719" rIns="45719" bIns="45719" anchor="ctr"/>
          <a:lstStyle>
            <a:lvl1pPr algn="r" defTabSz="2417470">
              <a:defRPr sz="1200">
                <a:solidFill>
                  <a:srgbClr val="000000"/>
                </a:solidFill>
                <a:latin typeface="Arial"/>
                <a:ea typeface="Arial"/>
                <a:cs typeface="Arial"/>
                <a:sym typeface="Arial"/>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Full Image Layout">
    <p:spTree>
      <p:nvGrpSpPr>
        <p:cNvPr id="1" name=""/>
        <p:cNvGrpSpPr/>
        <p:nvPr/>
      </p:nvGrpSpPr>
      <p:grpSpPr>
        <a:xfrm>
          <a:off x="0" y="0"/>
          <a:ext cx="0" cy="0"/>
          <a:chOff x="0" y="0"/>
          <a:chExt cx="0" cy="0"/>
        </a:xfrm>
      </p:grpSpPr>
      <p:sp>
        <p:nvSpPr>
          <p:cNvPr id="179" name="2 Marcador de posición de imagen"/>
          <p:cNvSpPr>
            <a:spLocks noGrp="1"/>
          </p:cNvSpPr>
          <p:nvPr>
            <p:ph type="pic" idx="13"/>
          </p:nvPr>
        </p:nvSpPr>
        <p:spPr>
          <a:xfrm>
            <a:off x="0" y="0"/>
            <a:ext cx="24385588" cy="13717588"/>
          </a:xfrm>
          <a:prstGeom prst="rect">
            <a:avLst/>
          </a:prstGeom>
        </p:spPr>
        <p:txBody>
          <a:bodyPr lIns="91439" rIns="91439"/>
          <a:lstStyle/>
          <a:p>
            <a:endParaRPr/>
          </a:p>
        </p:txBody>
      </p:sp>
      <p:sp>
        <p:nvSpPr>
          <p:cNvPr id="180" name="Slide Number"/>
          <p:cNvSpPr txBox="1">
            <a:spLocks noGrp="1"/>
          </p:cNvSpPr>
          <p:nvPr>
            <p:ph type="sldNum" sz="quarter" idx="2"/>
          </p:nvPr>
        </p:nvSpPr>
        <p:spPr>
          <a:xfrm>
            <a:off x="11785600" y="12344400"/>
            <a:ext cx="5689600" cy="736601"/>
          </a:xfrm>
          <a:prstGeom prst="rect">
            <a:avLst/>
          </a:prstGeom>
        </p:spPr>
        <p:txBody>
          <a:bodyPr lIns="45719" tIns="45719" rIns="45719" bIns="45719" anchor="ctr"/>
          <a:lstStyle>
            <a:lvl1pPr algn="r" defTabSz="2417470">
              <a:defRPr sz="1200">
                <a:solidFill>
                  <a:srgbClr val="000000"/>
                </a:solidFill>
                <a:latin typeface="Arial"/>
                <a:ea typeface="Arial"/>
                <a:cs typeface="Arial"/>
                <a:sym typeface="Arial"/>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3_Full Image Layout">
    <p:spTree>
      <p:nvGrpSpPr>
        <p:cNvPr id="1" name=""/>
        <p:cNvGrpSpPr/>
        <p:nvPr/>
      </p:nvGrpSpPr>
      <p:grpSpPr>
        <a:xfrm>
          <a:off x="0" y="0"/>
          <a:ext cx="0" cy="0"/>
          <a:chOff x="0" y="0"/>
          <a:chExt cx="0" cy="0"/>
        </a:xfrm>
      </p:grpSpPr>
      <p:sp>
        <p:nvSpPr>
          <p:cNvPr id="187" name="2 Marcador de posición de imagen"/>
          <p:cNvSpPr>
            <a:spLocks noGrp="1"/>
          </p:cNvSpPr>
          <p:nvPr>
            <p:ph type="pic" idx="13"/>
          </p:nvPr>
        </p:nvSpPr>
        <p:spPr>
          <a:xfrm>
            <a:off x="0" y="0"/>
            <a:ext cx="24385588" cy="8028924"/>
          </a:xfrm>
          <a:prstGeom prst="rect">
            <a:avLst/>
          </a:prstGeom>
        </p:spPr>
        <p:txBody>
          <a:bodyPr lIns="91439" rIns="91439"/>
          <a:lstStyle/>
          <a:p>
            <a:endParaRPr/>
          </a:p>
        </p:txBody>
      </p:sp>
      <p:sp>
        <p:nvSpPr>
          <p:cNvPr id="188" name="Slide Number"/>
          <p:cNvSpPr txBox="1">
            <a:spLocks noGrp="1"/>
          </p:cNvSpPr>
          <p:nvPr>
            <p:ph type="sldNum" sz="quarter" idx="2"/>
          </p:nvPr>
        </p:nvSpPr>
        <p:spPr>
          <a:xfrm>
            <a:off x="11785600" y="12344400"/>
            <a:ext cx="5689600" cy="736601"/>
          </a:xfrm>
          <a:prstGeom prst="rect">
            <a:avLst/>
          </a:prstGeom>
        </p:spPr>
        <p:txBody>
          <a:bodyPr lIns="45719" tIns="45719" rIns="45719" bIns="45719" anchor="ctr"/>
          <a:lstStyle>
            <a:lvl1pPr algn="r" defTabSz="2417470">
              <a:defRPr sz="1200">
                <a:solidFill>
                  <a:srgbClr val="000000"/>
                </a:solidFill>
                <a:latin typeface="Arial"/>
                <a:ea typeface="Arial"/>
                <a:cs typeface="Arial"/>
                <a:sym typeface="Arial"/>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2_Full Image Layout">
    <p:spTree>
      <p:nvGrpSpPr>
        <p:cNvPr id="1" name=""/>
        <p:cNvGrpSpPr/>
        <p:nvPr/>
      </p:nvGrpSpPr>
      <p:grpSpPr>
        <a:xfrm>
          <a:off x="0" y="0"/>
          <a:ext cx="0" cy="0"/>
          <a:chOff x="0" y="0"/>
          <a:chExt cx="0" cy="0"/>
        </a:xfrm>
      </p:grpSpPr>
      <p:sp>
        <p:nvSpPr>
          <p:cNvPr id="195" name="2 Marcador de posición de imagen"/>
          <p:cNvSpPr>
            <a:spLocks noGrp="1"/>
          </p:cNvSpPr>
          <p:nvPr>
            <p:ph type="pic" idx="13"/>
          </p:nvPr>
        </p:nvSpPr>
        <p:spPr>
          <a:xfrm>
            <a:off x="10752634" y="0"/>
            <a:ext cx="13632953" cy="13717588"/>
          </a:xfrm>
          <a:prstGeom prst="rect">
            <a:avLst/>
          </a:prstGeom>
        </p:spPr>
        <p:txBody>
          <a:bodyPr lIns="91439" rIns="91439"/>
          <a:lstStyle/>
          <a:p>
            <a:endParaRPr/>
          </a:p>
        </p:txBody>
      </p:sp>
      <p:sp>
        <p:nvSpPr>
          <p:cNvPr id="196" name="Slide Number"/>
          <p:cNvSpPr txBox="1">
            <a:spLocks noGrp="1"/>
          </p:cNvSpPr>
          <p:nvPr>
            <p:ph type="sldNum" sz="quarter" idx="2"/>
          </p:nvPr>
        </p:nvSpPr>
        <p:spPr>
          <a:xfrm>
            <a:off x="11785600" y="12344400"/>
            <a:ext cx="5689600" cy="736601"/>
          </a:xfrm>
          <a:prstGeom prst="rect">
            <a:avLst/>
          </a:prstGeom>
        </p:spPr>
        <p:txBody>
          <a:bodyPr lIns="45719" tIns="45719" rIns="45719" bIns="45719" anchor="ctr"/>
          <a:lstStyle>
            <a:lvl1pPr algn="r" defTabSz="2417470">
              <a:defRPr sz="1200">
                <a:solidFill>
                  <a:srgbClr val="000000"/>
                </a:solidFill>
                <a:latin typeface="Arial"/>
                <a:ea typeface="Arial"/>
                <a:cs typeface="Arial"/>
                <a:sym typeface="Arial"/>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4_Full Image Layout">
    <p:spTree>
      <p:nvGrpSpPr>
        <p:cNvPr id="1" name=""/>
        <p:cNvGrpSpPr/>
        <p:nvPr/>
      </p:nvGrpSpPr>
      <p:grpSpPr>
        <a:xfrm>
          <a:off x="0" y="0"/>
          <a:ext cx="0" cy="0"/>
          <a:chOff x="0" y="0"/>
          <a:chExt cx="0" cy="0"/>
        </a:xfrm>
      </p:grpSpPr>
      <p:sp>
        <p:nvSpPr>
          <p:cNvPr id="203" name="2 Marcador de posición de imagen"/>
          <p:cNvSpPr>
            <a:spLocks noGrp="1"/>
          </p:cNvSpPr>
          <p:nvPr>
            <p:ph type="pic" idx="13"/>
          </p:nvPr>
        </p:nvSpPr>
        <p:spPr>
          <a:xfrm>
            <a:off x="1" y="0"/>
            <a:ext cx="10752801" cy="13717588"/>
          </a:xfrm>
          <a:prstGeom prst="rect">
            <a:avLst/>
          </a:prstGeom>
        </p:spPr>
        <p:txBody>
          <a:bodyPr lIns="91439" rIns="91439"/>
          <a:lstStyle/>
          <a:p>
            <a:endParaRPr/>
          </a:p>
        </p:txBody>
      </p:sp>
      <p:sp>
        <p:nvSpPr>
          <p:cNvPr id="204" name="Slide Number"/>
          <p:cNvSpPr txBox="1">
            <a:spLocks noGrp="1"/>
          </p:cNvSpPr>
          <p:nvPr>
            <p:ph type="sldNum" sz="quarter" idx="2"/>
          </p:nvPr>
        </p:nvSpPr>
        <p:spPr>
          <a:xfrm>
            <a:off x="11785600" y="12344400"/>
            <a:ext cx="5689600" cy="736601"/>
          </a:xfrm>
          <a:prstGeom prst="rect">
            <a:avLst/>
          </a:prstGeom>
        </p:spPr>
        <p:txBody>
          <a:bodyPr lIns="45719" tIns="45719" rIns="45719" bIns="45719" anchor="ctr"/>
          <a:lstStyle>
            <a:lvl1pPr algn="r" defTabSz="2417470">
              <a:defRPr sz="1200">
                <a:solidFill>
                  <a:srgbClr val="000000"/>
                </a:solidFill>
                <a:latin typeface="Arial"/>
                <a:ea typeface="Arial"/>
                <a:cs typeface="Arial"/>
                <a:sym typeface="Arial"/>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_Full Image Layout">
    <p:spTree>
      <p:nvGrpSpPr>
        <p:cNvPr id="1" name=""/>
        <p:cNvGrpSpPr/>
        <p:nvPr/>
      </p:nvGrpSpPr>
      <p:grpSpPr>
        <a:xfrm>
          <a:off x="0" y="0"/>
          <a:ext cx="0" cy="0"/>
          <a:chOff x="0" y="0"/>
          <a:chExt cx="0" cy="0"/>
        </a:xfrm>
      </p:grpSpPr>
      <p:sp>
        <p:nvSpPr>
          <p:cNvPr id="211" name="2 Marcador de posición de imagen"/>
          <p:cNvSpPr>
            <a:spLocks noGrp="1"/>
          </p:cNvSpPr>
          <p:nvPr>
            <p:ph type="pic" idx="13"/>
          </p:nvPr>
        </p:nvSpPr>
        <p:spPr>
          <a:xfrm>
            <a:off x="0" y="0"/>
            <a:ext cx="24385588" cy="13717588"/>
          </a:xfrm>
          <a:prstGeom prst="rect">
            <a:avLst/>
          </a:prstGeom>
        </p:spPr>
        <p:txBody>
          <a:bodyPr lIns="91439" rIns="91439"/>
          <a:lstStyle/>
          <a:p>
            <a:endParaRPr/>
          </a:p>
        </p:txBody>
      </p:sp>
      <p:sp>
        <p:nvSpPr>
          <p:cNvPr id="212" name="Body Level One…"/>
          <p:cNvSpPr txBox="1">
            <a:spLocks noGrp="1"/>
          </p:cNvSpPr>
          <p:nvPr>
            <p:ph type="body" sz="quarter" idx="1"/>
          </p:nvPr>
        </p:nvSpPr>
        <p:spPr>
          <a:xfrm>
            <a:off x="5080256" y="1908243"/>
            <a:ext cx="14176577" cy="553198"/>
          </a:xfrm>
          <a:prstGeom prst="rect">
            <a:avLst/>
          </a:prstGeom>
        </p:spPr>
        <p:txBody>
          <a:bodyPr lIns="45335" tIns="45335" rIns="45335" bIns="45335">
            <a:normAutofit/>
          </a:bodyPr>
          <a:lstStyle>
            <a:lvl1pPr algn="ctr" defTabSz="2417470">
              <a:lnSpc>
                <a:spcPct val="125000"/>
              </a:lnSpc>
              <a:defRPr sz="2000" b="0">
                <a:solidFill>
                  <a:srgbClr val="575757"/>
                </a:solidFill>
                <a:latin typeface="PT Sans"/>
                <a:ea typeface="PT Sans"/>
                <a:cs typeface="PT Sans"/>
                <a:sym typeface="PT Sans"/>
              </a:defRPr>
            </a:lvl1pPr>
            <a:lvl2pPr marL="724796" indent="-181174" algn="ctr" defTabSz="2417470">
              <a:lnSpc>
                <a:spcPct val="125000"/>
              </a:lnSpc>
              <a:defRPr sz="2000" b="0">
                <a:solidFill>
                  <a:srgbClr val="575757"/>
                </a:solidFill>
                <a:latin typeface="PT Sans"/>
                <a:ea typeface="PT Sans"/>
                <a:cs typeface="PT Sans"/>
                <a:sym typeface="PT Sans"/>
              </a:defRPr>
            </a:lvl2pPr>
            <a:lvl3pPr marL="2056815" indent="-244855" algn="ctr" defTabSz="2417470">
              <a:lnSpc>
                <a:spcPct val="125000"/>
              </a:lnSpc>
              <a:defRPr sz="2000" b="0">
                <a:solidFill>
                  <a:srgbClr val="575757"/>
                </a:solidFill>
                <a:latin typeface="PT Sans"/>
                <a:ea typeface="PT Sans"/>
                <a:cs typeface="PT Sans"/>
                <a:sym typeface="PT Sans"/>
              </a:defRPr>
            </a:lvl3pPr>
            <a:lvl4pPr marL="2962785" indent="-244855" algn="ctr" defTabSz="2417470">
              <a:lnSpc>
                <a:spcPct val="125000"/>
              </a:lnSpc>
              <a:defRPr sz="2000" b="0">
                <a:solidFill>
                  <a:srgbClr val="575757"/>
                </a:solidFill>
                <a:latin typeface="PT Sans"/>
                <a:ea typeface="PT Sans"/>
                <a:cs typeface="PT Sans"/>
                <a:sym typeface="PT Sans"/>
              </a:defRPr>
            </a:lvl4pPr>
            <a:lvl5pPr marL="3868764" indent="-244855" algn="ctr" defTabSz="2417470">
              <a:lnSpc>
                <a:spcPct val="125000"/>
              </a:lnSpc>
              <a:defRPr sz="2000" b="0">
                <a:solidFill>
                  <a:srgbClr val="575757"/>
                </a:solidFill>
                <a:latin typeface="PT Sans"/>
                <a:ea typeface="PT Sans"/>
                <a:cs typeface="PT Sans"/>
                <a:sym typeface="PT Sans"/>
              </a:defRPr>
            </a:lvl5pPr>
          </a:lstStyle>
          <a:p>
            <a:r>
              <a:t>Body Level One</a:t>
            </a:r>
          </a:p>
          <a:p>
            <a:pPr lvl="1"/>
            <a:r>
              <a:t>Body Level Two</a:t>
            </a:r>
          </a:p>
          <a:p>
            <a:pPr lvl="2"/>
            <a:r>
              <a:t>Body Level Three</a:t>
            </a:r>
          </a:p>
          <a:p>
            <a:pPr lvl="3"/>
            <a:r>
              <a:t>Body Level Four</a:t>
            </a:r>
          </a:p>
          <a:p>
            <a:pPr lvl="4"/>
            <a:r>
              <a:t>Body Level Five</a:t>
            </a:r>
          </a:p>
        </p:txBody>
      </p:sp>
      <p:sp>
        <p:nvSpPr>
          <p:cNvPr id="213" name="12 Marcador de texto"/>
          <p:cNvSpPr>
            <a:spLocks noGrp="1"/>
          </p:cNvSpPr>
          <p:nvPr>
            <p:ph type="body" sz="quarter" idx="14"/>
          </p:nvPr>
        </p:nvSpPr>
        <p:spPr>
          <a:xfrm>
            <a:off x="714581" y="535751"/>
            <a:ext cx="22907926" cy="946737"/>
          </a:xfrm>
          <a:prstGeom prst="rect">
            <a:avLst/>
          </a:prstGeom>
        </p:spPr>
        <p:txBody>
          <a:bodyPr lIns="45335" tIns="45335" rIns="45335" bIns="45335" anchor="ctr">
            <a:normAutofit/>
          </a:bodyPr>
          <a:lstStyle/>
          <a:p>
            <a:pPr algn="ctr" defTabSz="2417470">
              <a:spcBef>
                <a:spcPts val="1400"/>
              </a:spcBef>
              <a:defRPr sz="6000" b="0">
                <a:solidFill>
                  <a:srgbClr val="1F1F1F"/>
                </a:solidFill>
                <a:latin typeface="Oswald"/>
                <a:ea typeface="Oswald"/>
                <a:cs typeface="Oswald"/>
                <a:sym typeface="Oswald"/>
              </a:defRPr>
            </a:pPr>
            <a:endParaRPr/>
          </a:p>
        </p:txBody>
      </p:sp>
      <p:sp>
        <p:nvSpPr>
          <p:cNvPr id="214" name="Slide Number"/>
          <p:cNvSpPr txBox="1">
            <a:spLocks noGrp="1"/>
          </p:cNvSpPr>
          <p:nvPr>
            <p:ph type="sldNum" sz="quarter" idx="2"/>
          </p:nvPr>
        </p:nvSpPr>
        <p:spPr>
          <a:xfrm>
            <a:off x="11785600" y="12344400"/>
            <a:ext cx="5689600" cy="736601"/>
          </a:xfrm>
          <a:prstGeom prst="rect">
            <a:avLst/>
          </a:prstGeom>
        </p:spPr>
        <p:txBody>
          <a:bodyPr lIns="45719" tIns="45719" rIns="45719" bIns="45719" anchor="ctr"/>
          <a:lstStyle>
            <a:lvl1pPr algn="r" defTabSz="2417470">
              <a:defRPr sz="1200">
                <a:solidFill>
                  <a:srgbClr val="000000"/>
                </a:solidFill>
                <a:latin typeface="Arial"/>
                <a:ea typeface="Arial"/>
                <a:cs typeface="Arial"/>
                <a:sym typeface="Arial"/>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Image Layout 5">
    <p:spTree>
      <p:nvGrpSpPr>
        <p:cNvPr id="1" name=""/>
        <p:cNvGrpSpPr/>
        <p:nvPr/>
      </p:nvGrpSpPr>
      <p:grpSpPr>
        <a:xfrm>
          <a:off x="0" y="0"/>
          <a:ext cx="0" cy="0"/>
          <a:chOff x="0" y="0"/>
          <a:chExt cx="0" cy="0"/>
        </a:xfrm>
      </p:grpSpPr>
      <p:sp>
        <p:nvSpPr>
          <p:cNvPr id="221" name="2 Marcador de posición de imagen"/>
          <p:cNvSpPr>
            <a:spLocks noGrp="1"/>
          </p:cNvSpPr>
          <p:nvPr>
            <p:ph type="pic" idx="13"/>
          </p:nvPr>
        </p:nvSpPr>
        <p:spPr>
          <a:xfrm>
            <a:off x="7422263" y="2898352"/>
            <a:ext cx="16963325" cy="9450001"/>
          </a:xfrm>
          <a:prstGeom prst="rect">
            <a:avLst/>
          </a:prstGeom>
        </p:spPr>
        <p:txBody>
          <a:bodyPr lIns="91439" rIns="91439"/>
          <a:lstStyle/>
          <a:p>
            <a:endParaRPr/>
          </a:p>
        </p:txBody>
      </p:sp>
      <p:sp>
        <p:nvSpPr>
          <p:cNvPr id="222" name="Slide Number"/>
          <p:cNvSpPr txBox="1">
            <a:spLocks noGrp="1"/>
          </p:cNvSpPr>
          <p:nvPr>
            <p:ph type="sldNum" sz="quarter" idx="2"/>
          </p:nvPr>
        </p:nvSpPr>
        <p:spPr>
          <a:xfrm>
            <a:off x="11785600" y="12344400"/>
            <a:ext cx="5689600" cy="736601"/>
          </a:xfrm>
          <a:prstGeom prst="rect">
            <a:avLst/>
          </a:prstGeom>
        </p:spPr>
        <p:txBody>
          <a:bodyPr lIns="45719" tIns="45719" rIns="45719" bIns="45719" anchor="ctr"/>
          <a:lstStyle>
            <a:lvl1pPr algn="r" defTabSz="2415901">
              <a:defRPr sz="1200">
                <a:solidFill>
                  <a:srgbClr val="000000"/>
                </a:solidFill>
                <a:latin typeface="Arial"/>
                <a:ea typeface="Arial"/>
                <a:cs typeface="Arial"/>
                <a:sym typeface="Arial"/>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29" name="Picture 5" descr="Picture 5"/>
          <p:cNvPicPr>
            <a:picLocks noChangeAspect="1"/>
          </p:cNvPicPr>
          <p:nvPr/>
        </p:nvPicPr>
        <p:blipFill>
          <a:blip r:embed="rId2">
            <a:extLst/>
          </a:blip>
          <a:stretch>
            <a:fillRect/>
          </a:stretch>
        </p:blipFill>
        <p:spPr>
          <a:xfrm>
            <a:off x="2987506" y="-1"/>
            <a:ext cx="18408988" cy="13716002"/>
          </a:xfrm>
          <a:prstGeom prst="rect">
            <a:avLst/>
          </a:prstGeom>
          <a:ln w="12700">
            <a:miter lim="400000"/>
          </a:ln>
        </p:spPr>
      </p:pic>
      <p:sp>
        <p:nvSpPr>
          <p:cNvPr id="230" name="Slide Number"/>
          <p:cNvSpPr txBox="1">
            <a:spLocks noGrp="1"/>
          </p:cNvSpPr>
          <p:nvPr>
            <p:ph type="sldNum" sz="quarter" idx="2"/>
          </p:nvPr>
        </p:nvSpPr>
        <p:spPr>
          <a:xfrm>
            <a:off x="11885183" y="12344399"/>
            <a:ext cx="4295431" cy="736601"/>
          </a:xfrm>
          <a:prstGeom prst="rect">
            <a:avLst/>
          </a:prstGeom>
        </p:spPr>
        <p:txBody>
          <a:bodyPr lIns="22923" tIns="22923" rIns="22923" bIns="22923" anchor="ctr"/>
          <a:lstStyle>
            <a:lvl1pPr algn="r" defTabSz="2390581">
              <a:defRPr sz="600">
                <a:solidFill>
                  <a:srgbClr val="000000"/>
                </a:solidFill>
                <a:latin typeface="+mj-lt"/>
                <a:ea typeface="+mj-ea"/>
                <a:cs typeface="+mj-cs"/>
                <a:sym typeface="Calibri"/>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237" name="Body Level One…"/>
          <p:cNvSpPr txBox="1">
            <a:spLocks noGrp="1"/>
          </p:cNvSpPr>
          <p:nvPr>
            <p:ph type="body" sz="quarter" idx="1"/>
          </p:nvPr>
        </p:nvSpPr>
        <p:spPr>
          <a:xfrm>
            <a:off x="4833937" y="8001000"/>
            <a:ext cx="14716126" cy="714375"/>
          </a:xfrm>
          <a:prstGeom prst="rect">
            <a:avLst/>
          </a:prstGeom>
        </p:spPr>
        <p:txBody>
          <a:bodyPr lIns="71437" tIns="71437" rIns="71437" bIns="71437">
            <a:normAutofit/>
          </a:bodyPr>
          <a:lstStyle>
            <a:lvl1pPr algn="ctr" defTabSz="821531">
              <a:spcBef>
                <a:spcPts val="0"/>
              </a:spcBef>
              <a:defRPr sz="3800" b="0">
                <a:solidFill>
                  <a:srgbClr val="535353"/>
                </a:solidFill>
                <a:latin typeface="Gill Sans Light"/>
                <a:ea typeface="Gill Sans Light"/>
                <a:cs typeface="Gill Sans Light"/>
                <a:sym typeface="Gill Sans Light"/>
              </a:defRPr>
            </a:lvl1pPr>
            <a:lvl2pPr marL="863600" indent="-431800" algn="ctr" defTabSz="821531">
              <a:spcBef>
                <a:spcPts val="0"/>
              </a:spcBef>
              <a:buSzPct val="82000"/>
              <a:defRPr sz="3800" b="0">
                <a:solidFill>
                  <a:srgbClr val="535353"/>
                </a:solidFill>
                <a:latin typeface="Gill Sans Light"/>
                <a:ea typeface="Gill Sans Light"/>
                <a:cs typeface="Gill Sans Light"/>
                <a:sym typeface="Gill Sans Light"/>
              </a:defRPr>
            </a:lvl2pPr>
            <a:lvl3pPr marL="1295400" indent="-431800" algn="ctr" defTabSz="821531">
              <a:spcBef>
                <a:spcPts val="0"/>
              </a:spcBef>
              <a:buSzPct val="82000"/>
              <a:defRPr sz="3800" b="0">
                <a:solidFill>
                  <a:srgbClr val="535353"/>
                </a:solidFill>
                <a:latin typeface="Gill Sans Light"/>
                <a:ea typeface="Gill Sans Light"/>
                <a:cs typeface="Gill Sans Light"/>
                <a:sym typeface="Gill Sans Light"/>
              </a:defRPr>
            </a:lvl3pPr>
            <a:lvl4pPr marL="1727200" indent="-431800" algn="ctr" defTabSz="821531">
              <a:spcBef>
                <a:spcPts val="0"/>
              </a:spcBef>
              <a:buSzPct val="82000"/>
              <a:defRPr sz="3800" b="0">
                <a:solidFill>
                  <a:srgbClr val="535353"/>
                </a:solidFill>
                <a:latin typeface="Gill Sans Light"/>
                <a:ea typeface="Gill Sans Light"/>
                <a:cs typeface="Gill Sans Light"/>
                <a:sym typeface="Gill Sans Light"/>
              </a:defRPr>
            </a:lvl4pPr>
            <a:lvl5pPr marL="2159000" indent="-431800" algn="ctr" defTabSz="821531">
              <a:spcBef>
                <a:spcPts val="0"/>
              </a:spcBef>
              <a:buSzPct val="82000"/>
              <a:defRPr sz="3800" b="0">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238" name="Shape 94"/>
          <p:cNvSpPr>
            <a:spLocks noGrp="1"/>
          </p:cNvSpPr>
          <p:nvPr>
            <p:ph type="body" sz="quarter" idx="13"/>
          </p:nvPr>
        </p:nvSpPr>
        <p:spPr>
          <a:xfrm>
            <a:off x="4833937" y="5840015"/>
            <a:ext cx="14716126" cy="910829"/>
          </a:xfrm>
          <a:prstGeom prst="rect">
            <a:avLst/>
          </a:prstGeom>
        </p:spPr>
        <p:txBody>
          <a:bodyPr lIns="71437" tIns="71437" rIns="71437" bIns="71437" anchor="ctr">
            <a:normAutofit/>
          </a:bodyPr>
          <a:lstStyle/>
          <a:p>
            <a:pPr algn="ctr" defTabSz="821531">
              <a:spcBef>
                <a:spcPts val="0"/>
              </a:spcBef>
              <a:defRPr sz="5200" b="0">
                <a:solidFill>
                  <a:srgbClr val="535353"/>
                </a:solidFill>
                <a:latin typeface="Gill Sans Light"/>
                <a:ea typeface="Gill Sans Light"/>
                <a:cs typeface="Gill Sans Light"/>
                <a:sym typeface="Gill Sans Light"/>
              </a:defRPr>
            </a:pPr>
            <a:endParaRPr/>
          </a:p>
        </p:txBody>
      </p:sp>
      <p:sp>
        <p:nvSpPr>
          <p:cNvPr id="239" name="Slide Number"/>
          <p:cNvSpPr txBox="1">
            <a:spLocks noGrp="1"/>
          </p:cNvSpPr>
          <p:nvPr>
            <p:ph type="sldNum" sz="quarter" idx="2"/>
          </p:nvPr>
        </p:nvSpPr>
        <p:spPr>
          <a:xfrm>
            <a:off x="11952881" y="13037343"/>
            <a:ext cx="460376" cy="498476"/>
          </a:xfrm>
          <a:prstGeom prst="rect">
            <a:avLst/>
          </a:prstGeom>
        </p:spPr>
        <p:txBody>
          <a:bodyPr lIns="71437" tIns="71437" rIns="71437" bIns="71437"/>
          <a:lstStyle>
            <a:lvl1pPr defTabSz="821531">
              <a:defRPr sz="2400">
                <a:solidFill>
                  <a:srgbClr val="535353"/>
                </a:solidFill>
                <a:latin typeface="Gill Sans Light"/>
                <a:ea typeface="Gill Sans Light"/>
                <a:cs typeface="Gill Sans Light"/>
                <a:sym typeface="Gill Sans Light"/>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enter type 2">
    <p:spTree>
      <p:nvGrpSpPr>
        <p:cNvPr id="1" name=""/>
        <p:cNvGrpSpPr/>
        <p:nvPr/>
      </p:nvGrpSpPr>
      <p:grpSpPr>
        <a:xfrm>
          <a:off x="0" y="0"/>
          <a:ext cx="0" cy="0"/>
          <a:chOff x="0" y="0"/>
          <a:chExt cx="0" cy="0"/>
        </a:xfrm>
      </p:grpSpPr>
      <p:sp>
        <p:nvSpPr>
          <p:cNvPr id="36" name="Body Level One…"/>
          <p:cNvSpPr txBox="1">
            <a:spLocks noGrp="1"/>
          </p:cNvSpPr>
          <p:nvPr>
            <p:ph type="body" sz="quarter" idx="1"/>
          </p:nvPr>
        </p:nvSpPr>
        <p:spPr>
          <a:xfrm>
            <a:off x="5080256" y="2400661"/>
            <a:ext cx="14176577" cy="553198"/>
          </a:xfrm>
          <a:prstGeom prst="rect">
            <a:avLst/>
          </a:prstGeom>
        </p:spPr>
        <p:txBody>
          <a:bodyPr lIns="45335" tIns="45335" rIns="45335" bIns="45335">
            <a:normAutofit/>
          </a:bodyPr>
          <a:lstStyle>
            <a:lvl1pPr algn="ctr" defTabSz="2417470">
              <a:lnSpc>
                <a:spcPct val="125000"/>
              </a:lnSpc>
              <a:defRPr sz="2000" b="0">
                <a:solidFill>
                  <a:srgbClr val="575757"/>
                </a:solidFill>
                <a:latin typeface="PT Sans"/>
                <a:ea typeface="PT Sans"/>
                <a:cs typeface="PT Sans"/>
                <a:sym typeface="PT Sans"/>
              </a:defRPr>
            </a:lvl1pPr>
            <a:lvl2pPr marL="724796" indent="-181174" algn="ctr" defTabSz="2417470">
              <a:lnSpc>
                <a:spcPct val="125000"/>
              </a:lnSpc>
              <a:defRPr sz="2000" b="0">
                <a:solidFill>
                  <a:srgbClr val="575757"/>
                </a:solidFill>
                <a:latin typeface="PT Sans"/>
                <a:ea typeface="PT Sans"/>
                <a:cs typeface="PT Sans"/>
                <a:sym typeface="PT Sans"/>
              </a:defRPr>
            </a:lvl2pPr>
            <a:lvl3pPr marL="2056815" indent="-244855" algn="ctr" defTabSz="2417470">
              <a:lnSpc>
                <a:spcPct val="125000"/>
              </a:lnSpc>
              <a:defRPr sz="2000" b="0">
                <a:solidFill>
                  <a:srgbClr val="575757"/>
                </a:solidFill>
                <a:latin typeface="PT Sans"/>
                <a:ea typeface="PT Sans"/>
                <a:cs typeface="PT Sans"/>
                <a:sym typeface="PT Sans"/>
              </a:defRPr>
            </a:lvl3pPr>
            <a:lvl4pPr marL="2962785" indent="-244855" algn="ctr" defTabSz="2417470">
              <a:lnSpc>
                <a:spcPct val="125000"/>
              </a:lnSpc>
              <a:defRPr sz="2000" b="0">
                <a:solidFill>
                  <a:srgbClr val="575757"/>
                </a:solidFill>
                <a:latin typeface="PT Sans"/>
                <a:ea typeface="PT Sans"/>
                <a:cs typeface="PT Sans"/>
                <a:sym typeface="PT Sans"/>
              </a:defRPr>
            </a:lvl4pPr>
            <a:lvl5pPr marL="3868764" indent="-244855" algn="ctr" defTabSz="2417470">
              <a:lnSpc>
                <a:spcPct val="125000"/>
              </a:lnSpc>
              <a:defRPr sz="2000" b="0">
                <a:solidFill>
                  <a:srgbClr val="575757"/>
                </a:solidFill>
                <a:latin typeface="PT Sans"/>
                <a:ea typeface="PT Sans"/>
                <a:cs typeface="PT Sans"/>
                <a:sym typeface="PT Sans"/>
              </a:defRPr>
            </a:lvl5pPr>
          </a:lstStyle>
          <a:p>
            <a:r>
              <a:t>Body Level One</a:t>
            </a:r>
          </a:p>
          <a:p>
            <a:pPr lvl="1"/>
            <a:r>
              <a:t>Body Level Two</a:t>
            </a:r>
          </a:p>
          <a:p>
            <a:pPr lvl="2"/>
            <a:r>
              <a:t>Body Level Three</a:t>
            </a:r>
          </a:p>
          <a:p>
            <a:pPr lvl="3"/>
            <a:r>
              <a:t>Body Level Four</a:t>
            </a:r>
          </a:p>
          <a:p>
            <a:pPr lvl="4"/>
            <a:r>
              <a:t>Body Level Five</a:t>
            </a:r>
          </a:p>
        </p:txBody>
      </p:sp>
      <p:sp>
        <p:nvSpPr>
          <p:cNvPr id="37" name="12 Marcador de texto"/>
          <p:cNvSpPr>
            <a:spLocks noGrp="1"/>
          </p:cNvSpPr>
          <p:nvPr>
            <p:ph type="body" sz="quarter" idx="13"/>
          </p:nvPr>
        </p:nvSpPr>
        <p:spPr>
          <a:xfrm>
            <a:off x="714581" y="535751"/>
            <a:ext cx="22907926" cy="946737"/>
          </a:xfrm>
          <a:prstGeom prst="rect">
            <a:avLst/>
          </a:prstGeom>
        </p:spPr>
        <p:txBody>
          <a:bodyPr lIns="45335" tIns="45335" rIns="45335" bIns="45335" anchor="ctr">
            <a:normAutofit/>
          </a:bodyPr>
          <a:lstStyle/>
          <a:p>
            <a:pPr algn="ctr" defTabSz="2417470">
              <a:spcBef>
                <a:spcPts val="1400"/>
              </a:spcBef>
              <a:defRPr sz="6000" b="0">
                <a:solidFill>
                  <a:srgbClr val="1F1F1F"/>
                </a:solidFill>
                <a:latin typeface="Oswald"/>
                <a:ea typeface="Oswald"/>
                <a:cs typeface="Oswald"/>
                <a:sym typeface="Oswald"/>
              </a:defRPr>
            </a:pPr>
            <a:endParaRPr/>
          </a:p>
        </p:txBody>
      </p:sp>
      <p:sp>
        <p:nvSpPr>
          <p:cNvPr id="38" name="18 Conector recto"/>
          <p:cNvSpPr/>
          <p:nvPr/>
        </p:nvSpPr>
        <p:spPr>
          <a:xfrm>
            <a:off x="9085702" y="1941575"/>
            <a:ext cx="6165686" cy="1"/>
          </a:xfrm>
          <a:prstGeom prst="line">
            <a:avLst/>
          </a:prstGeom>
          <a:ln w="19050">
            <a:solidFill>
              <a:srgbClr val="CBD0D7"/>
            </a:solidFill>
          </a:ln>
        </p:spPr>
        <p:txBody>
          <a:bodyPr lIns="45719" rIns="45719"/>
          <a:lstStyle/>
          <a:p>
            <a:endParaRPr/>
          </a:p>
        </p:txBody>
      </p:sp>
      <p:sp>
        <p:nvSpPr>
          <p:cNvPr id="39" name="20 Rectángulo"/>
          <p:cNvSpPr/>
          <p:nvPr/>
        </p:nvSpPr>
        <p:spPr>
          <a:xfrm>
            <a:off x="11138192" y="1909174"/>
            <a:ext cx="2060705" cy="64801"/>
          </a:xfrm>
          <a:prstGeom prst="rect">
            <a:avLst/>
          </a:prstGeom>
          <a:solidFill>
            <a:schemeClr val="accent1"/>
          </a:solidFill>
          <a:ln w="12700">
            <a:miter lim="400000"/>
          </a:ln>
        </p:spPr>
        <p:txBody>
          <a:bodyPr lIns="0" tIns="0" rIns="0" bIns="0" anchor="ctr"/>
          <a:lstStyle/>
          <a:p>
            <a:pPr algn="ctr"/>
            <a:endParaRPr/>
          </a:p>
        </p:txBody>
      </p:sp>
      <p:sp>
        <p:nvSpPr>
          <p:cNvPr id="40" name="Slide Number"/>
          <p:cNvSpPr txBox="1">
            <a:spLocks noGrp="1"/>
          </p:cNvSpPr>
          <p:nvPr>
            <p:ph type="sldNum" sz="quarter" idx="2"/>
          </p:nvPr>
        </p:nvSpPr>
        <p:spPr>
          <a:xfrm>
            <a:off x="11785600" y="12344400"/>
            <a:ext cx="5689600" cy="736601"/>
          </a:xfrm>
          <a:prstGeom prst="rect">
            <a:avLst/>
          </a:prstGeom>
        </p:spPr>
        <p:txBody>
          <a:bodyPr lIns="45719" tIns="45719" rIns="45719" bIns="45719" anchor="ctr"/>
          <a:lstStyle>
            <a:lvl1pPr algn="r" defTabSz="2417470">
              <a:defRPr sz="1200">
                <a:solidFill>
                  <a:srgbClr val="000000"/>
                </a:solidFill>
                <a:latin typeface="Arial"/>
                <a:ea typeface="Arial"/>
                <a:cs typeface="Arial"/>
                <a:sym typeface="Arial"/>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635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Texto del título"/>
          <p:cNvSpPr txBox="1">
            <a:spLocks noGrp="1"/>
          </p:cNvSpPr>
          <p:nvPr>
            <p:ph type="title"/>
          </p:nvPr>
        </p:nvSpPr>
        <p:spPr>
          <a:xfrm>
            <a:off x="0" y="1259633"/>
            <a:ext cx="23164800" cy="2286002"/>
          </a:xfrm>
          <a:prstGeom prst="rect">
            <a:avLst/>
          </a:prstGeom>
        </p:spPr>
        <p:txBody>
          <a:bodyPr>
            <a:normAutofit/>
          </a:bodyPr>
          <a:lstStyle/>
          <a:p>
            <a:r>
              <a:t>Texto del título</a:t>
            </a:r>
          </a:p>
        </p:txBody>
      </p:sp>
      <p:sp>
        <p:nvSpPr>
          <p:cNvPr id="59" name="Número de diapositiva"/>
          <p:cNvSpPr txBox="1">
            <a:spLocks noGrp="1"/>
          </p:cNvSpPr>
          <p:nvPr>
            <p:ph type="sldNum" sz="quarter" idx="2"/>
          </p:nvPr>
        </p:nvSpPr>
        <p:spPr>
          <a:xfrm>
            <a:off x="22971166" y="13035074"/>
            <a:ext cx="495705" cy="490896"/>
          </a:xfrm>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462622693"/>
      </p:ext>
    </p:extLst>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B72F376-9AF9-40BA-9196-3A9090087310}"/>
              </a:ext>
            </a:extLst>
          </p:cNvPr>
          <p:cNvSpPr>
            <a:spLocks noGrp="1"/>
          </p:cNvSpPr>
          <p:nvPr>
            <p:ph type="title"/>
          </p:nvPr>
        </p:nvSpPr>
        <p:spPr>
          <a:xfrm>
            <a:off x="703387" y="490341"/>
            <a:ext cx="22836554" cy="2651126"/>
          </a:xfrm>
        </p:spPr>
        <p:txBody>
          <a:bodyPr anchor="t"/>
          <a:lstStyle>
            <a:lvl1pPr>
              <a:defRPr>
                <a:solidFill>
                  <a:srgbClr val="0F69B5"/>
                </a:solidFill>
                <a:latin typeface="gobCL" pitchFamily="50" charset="0"/>
              </a:defRPr>
            </a:lvl1pPr>
          </a:lstStyle>
          <a:p>
            <a:r>
              <a:rPr lang="es-ES"/>
              <a:t>Haga clic para modificar el estilo de título del patrón</a:t>
            </a:r>
            <a:endParaRPr lang="es-CL" dirty="0"/>
          </a:p>
        </p:txBody>
      </p:sp>
      <p:sp>
        <p:nvSpPr>
          <p:cNvPr id="3" name="Marcador de contenido 2">
            <a:extLst>
              <a:ext uri="{FF2B5EF4-FFF2-40B4-BE49-F238E27FC236}">
                <a16:creationId xmlns:a16="http://schemas.microsoft.com/office/drawing/2014/main" xmlns="" id="{69956D51-298D-4F3D-80B5-BC2D6D333825}"/>
              </a:ext>
            </a:extLst>
          </p:cNvPr>
          <p:cNvSpPr>
            <a:spLocks noGrp="1"/>
          </p:cNvSpPr>
          <p:nvPr>
            <p:ph idx="1"/>
          </p:nvPr>
        </p:nvSpPr>
        <p:spPr>
          <a:xfrm>
            <a:off x="744415" y="3583390"/>
            <a:ext cx="22795526" cy="8702676"/>
          </a:xfrm>
        </p:spPr>
        <p:txBody>
          <a:bodyPr/>
          <a:lstStyle>
            <a:lvl1pPr>
              <a:defRPr>
                <a:latin typeface="gobCL" pitchFamily="50" charset="0"/>
              </a:defRPr>
            </a:lvl1pPr>
            <a:lvl2pPr>
              <a:defRPr>
                <a:latin typeface="gobCL" pitchFamily="50" charset="0"/>
              </a:defRPr>
            </a:lvl2pPr>
            <a:lvl3pPr>
              <a:defRPr>
                <a:latin typeface="gobCL" pitchFamily="50" charset="0"/>
              </a:defRPr>
            </a:lvl3pPr>
            <a:lvl4pPr>
              <a:defRPr>
                <a:latin typeface="gobCL" pitchFamily="50" charset="0"/>
              </a:defRPr>
            </a:lvl4pPr>
            <a:lvl5pPr>
              <a:defRPr>
                <a:latin typeface="gobCL" pitchFamily="50" charset="0"/>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dirty="0"/>
          </a:p>
        </p:txBody>
      </p:sp>
      <p:sp>
        <p:nvSpPr>
          <p:cNvPr id="5" name="Marcador de pie de página 4">
            <a:extLst>
              <a:ext uri="{FF2B5EF4-FFF2-40B4-BE49-F238E27FC236}">
                <a16:creationId xmlns:a16="http://schemas.microsoft.com/office/drawing/2014/main" xmlns="" id="{D2763A0C-2E94-442B-895E-8A18D46C5392}"/>
              </a:ext>
            </a:extLst>
          </p:cNvPr>
          <p:cNvSpPr>
            <a:spLocks noGrp="1"/>
          </p:cNvSpPr>
          <p:nvPr>
            <p:ph type="ftr" sz="quarter" idx="11"/>
          </p:nvPr>
        </p:nvSpPr>
        <p:spPr>
          <a:xfrm>
            <a:off x="785442" y="12711749"/>
            <a:ext cx="8229600" cy="730250"/>
          </a:xfrm>
        </p:spPr>
        <p:txBody>
          <a:bodyPr/>
          <a:lstStyle>
            <a:lvl1pPr algn="l">
              <a:defRPr sz="2400" b="0">
                <a:latin typeface="gobCL" pitchFamily="50" charset="0"/>
              </a:defRPr>
            </a:lvl1pPr>
          </a:lstStyle>
          <a:p>
            <a:r>
              <a:rPr lang="es-CL" dirty="0"/>
              <a:t>ODEPA | Oficina de Estudios y Políticas Agrarias</a:t>
            </a:r>
          </a:p>
          <a:p>
            <a:r>
              <a:rPr lang="es-CL" b="1" dirty="0"/>
              <a:t>Ministerio de Agricultura</a:t>
            </a:r>
          </a:p>
        </p:txBody>
      </p:sp>
      <p:sp>
        <p:nvSpPr>
          <p:cNvPr id="6" name="Marcador de número de diapositiva 5">
            <a:extLst>
              <a:ext uri="{FF2B5EF4-FFF2-40B4-BE49-F238E27FC236}">
                <a16:creationId xmlns:a16="http://schemas.microsoft.com/office/drawing/2014/main" xmlns="" id="{76BA2C88-8A26-4192-B452-E47746E4A60A}"/>
              </a:ext>
            </a:extLst>
          </p:cNvPr>
          <p:cNvSpPr>
            <a:spLocks noGrp="1"/>
          </p:cNvSpPr>
          <p:nvPr>
            <p:ph type="sldNum" sz="quarter" idx="12"/>
          </p:nvPr>
        </p:nvSpPr>
        <p:spPr>
          <a:xfrm>
            <a:off x="22971166" y="13035074"/>
            <a:ext cx="495705" cy="490896"/>
          </a:xfrm>
        </p:spPr>
        <p:txBody>
          <a:bodyPr/>
          <a:lstStyle/>
          <a:p>
            <a:fld id="{6178F5D4-3A90-4677-A195-566A139B7BFF}" type="slidenum">
              <a:rPr lang="es-CL" smtClean="0"/>
              <a:t>‹Nr.›</a:t>
            </a:fld>
            <a:endParaRPr lang="es-CL"/>
          </a:p>
        </p:txBody>
      </p:sp>
    </p:spTree>
    <p:extLst>
      <p:ext uri="{BB962C8B-B14F-4D97-AF65-F5344CB8AC3E}">
        <p14:creationId xmlns:p14="http://schemas.microsoft.com/office/powerpoint/2010/main" val="233036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enter type 3">
    <p:spTree>
      <p:nvGrpSpPr>
        <p:cNvPr id="1" name=""/>
        <p:cNvGrpSpPr/>
        <p:nvPr/>
      </p:nvGrpSpPr>
      <p:grpSpPr>
        <a:xfrm>
          <a:off x="0" y="0"/>
          <a:ext cx="0" cy="0"/>
          <a:chOff x="0" y="0"/>
          <a:chExt cx="0" cy="0"/>
        </a:xfrm>
      </p:grpSpPr>
      <p:sp>
        <p:nvSpPr>
          <p:cNvPr id="47" name="Body Level One…"/>
          <p:cNvSpPr txBox="1">
            <a:spLocks noGrp="1"/>
          </p:cNvSpPr>
          <p:nvPr>
            <p:ph type="body" sz="quarter" idx="1"/>
          </p:nvPr>
        </p:nvSpPr>
        <p:spPr>
          <a:xfrm>
            <a:off x="5080256" y="1908243"/>
            <a:ext cx="14176577" cy="553198"/>
          </a:xfrm>
          <a:prstGeom prst="rect">
            <a:avLst/>
          </a:prstGeom>
        </p:spPr>
        <p:txBody>
          <a:bodyPr lIns="45335" tIns="45335" rIns="45335" bIns="45335">
            <a:normAutofit/>
          </a:bodyPr>
          <a:lstStyle>
            <a:lvl1pPr algn="ctr" defTabSz="2417470">
              <a:lnSpc>
                <a:spcPct val="125000"/>
              </a:lnSpc>
              <a:defRPr sz="2000" b="0">
                <a:solidFill>
                  <a:srgbClr val="575757"/>
                </a:solidFill>
                <a:latin typeface="PT Sans"/>
                <a:ea typeface="PT Sans"/>
                <a:cs typeface="PT Sans"/>
                <a:sym typeface="PT Sans"/>
              </a:defRPr>
            </a:lvl1pPr>
            <a:lvl2pPr marL="724796" indent="-181174" algn="ctr" defTabSz="2417470">
              <a:lnSpc>
                <a:spcPct val="125000"/>
              </a:lnSpc>
              <a:defRPr sz="2000" b="0">
                <a:solidFill>
                  <a:srgbClr val="575757"/>
                </a:solidFill>
                <a:latin typeface="PT Sans"/>
                <a:ea typeface="PT Sans"/>
                <a:cs typeface="PT Sans"/>
                <a:sym typeface="PT Sans"/>
              </a:defRPr>
            </a:lvl2pPr>
            <a:lvl3pPr marL="2056815" indent="-244855" algn="ctr" defTabSz="2417470">
              <a:lnSpc>
                <a:spcPct val="125000"/>
              </a:lnSpc>
              <a:defRPr sz="2000" b="0">
                <a:solidFill>
                  <a:srgbClr val="575757"/>
                </a:solidFill>
                <a:latin typeface="PT Sans"/>
                <a:ea typeface="PT Sans"/>
                <a:cs typeface="PT Sans"/>
                <a:sym typeface="PT Sans"/>
              </a:defRPr>
            </a:lvl3pPr>
            <a:lvl4pPr marL="2962785" indent="-244855" algn="ctr" defTabSz="2417470">
              <a:lnSpc>
                <a:spcPct val="125000"/>
              </a:lnSpc>
              <a:defRPr sz="2000" b="0">
                <a:solidFill>
                  <a:srgbClr val="575757"/>
                </a:solidFill>
                <a:latin typeface="PT Sans"/>
                <a:ea typeface="PT Sans"/>
                <a:cs typeface="PT Sans"/>
                <a:sym typeface="PT Sans"/>
              </a:defRPr>
            </a:lvl4pPr>
            <a:lvl5pPr marL="3868764" indent="-244855" algn="ctr" defTabSz="2417470">
              <a:lnSpc>
                <a:spcPct val="125000"/>
              </a:lnSpc>
              <a:defRPr sz="2000" b="0">
                <a:solidFill>
                  <a:srgbClr val="575757"/>
                </a:solidFill>
                <a:latin typeface="PT Sans"/>
                <a:ea typeface="PT Sans"/>
                <a:cs typeface="PT Sans"/>
                <a:sym typeface="PT Sans"/>
              </a:defRPr>
            </a:lvl5pPr>
          </a:lstStyle>
          <a:p>
            <a:r>
              <a:t>Body Level One</a:t>
            </a:r>
          </a:p>
          <a:p>
            <a:pPr lvl="1"/>
            <a:r>
              <a:t>Body Level Two</a:t>
            </a:r>
          </a:p>
          <a:p>
            <a:pPr lvl="2"/>
            <a:r>
              <a:t>Body Level Three</a:t>
            </a:r>
          </a:p>
          <a:p>
            <a:pPr lvl="3"/>
            <a:r>
              <a:t>Body Level Four</a:t>
            </a:r>
          </a:p>
          <a:p>
            <a:pPr lvl="4"/>
            <a:r>
              <a:t>Body Level Five</a:t>
            </a:r>
          </a:p>
        </p:txBody>
      </p:sp>
      <p:sp>
        <p:nvSpPr>
          <p:cNvPr id="48" name="12 Marcador de texto"/>
          <p:cNvSpPr>
            <a:spLocks noGrp="1"/>
          </p:cNvSpPr>
          <p:nvPr>
            <p:ph type="body" sz="quarter" idx="13"/>
          </p:nvPr>
        </p:nvSpPr>
        <p:spPr>
          <a:xfrm>
            <a:off x="714581" y="535751"/>
            <a:ext cx="22907926" cy="946737"/>
          </a:xfrm>
          <a:prstGeom prst="rect">
            <a:avLst/>
          </a:prstGeom>
        </p:spPr>
        <p:txBody>
          <a:bodyPr lIns="45335" tIns="45335" rIns="45335" bIns="45335" anchor="ctr">
            <a:normAutofit/>
          </a:bodyPr>
          <a:lstStyle/>
          <a:p>
            <a:pPr algn="ctr" defTabSz="2417470">
              <a:spcBef>
                <a:spcPts val="1400"/>
              </a:spcBef>
              <a:defRPr sz="6000" b="0">
                <a:solidFill>
                  <a:srgbClr val="1F1F1F"/>
                </a:solidFill>
                <a:latin typeface="Oswald"/>
                <a:ea typeface="Oswald"/>
                <a:cs typeface="Oswald"/>
                <a:sym typeface="Oswald"/>
              </a:defRPr>
            </a:pPr>
            <a:endParaRPr/>
          </a:p>
        </p:txBody>
      </p:sp>
      <p:sp>
        <p:nvSpPr>
          <p:cNvPr id="49" name="Slide Number"/>
          <p:cNvSpPr txBox="1">
            <a:spLocks noGrp="1"/>
          </p:cNvSpPr>
          <p:nvPr>
            <p:ph type="sldNum" sz="quarter" idx="2"/>
          </p:nvPr>
        </p:nvSpPr>
        <p:spPr>
          <a:xfrm>
            <a:off x="11785600" y="12344400"/>
            <a:ext cx="5689600" cy="736601"/>
          </a:xfrm>
          <a:prstGeom prst="rect">
            <a:avLst/>
          </a:prstGeom>
        </p:spPr>
        <p:txBody>
          <a:bodyPr lIns="45719" tIns="45719" rIns="45719" bIns="45719" anchor="ctr"/>
          <a:lstStyle>
            <a:lvl1pPr algn="r" defTabSz="2417470">
              <a:defRPr sz="1200">
                <a:solidFill>
                  <a:srgbClr val="000000"/>
                </a:solidFill>
                <a:latin typeface="Arial"/>
                <a:ea typeface="Arial"/>
                <a:cs typeface="Arial"/>
                <a:sym typeface="Arial"/>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Left type 1">
    <p:spTree>
      <p:nvGrpSpPr>
        <p:cNvPr id="1" name=""/>
        <p:cNvGrpSpPr/>
        <p:nvPr/>
      </p:nvGrpSpPr>
      <p:grpSpPr>
        <a:xfrm>
          <a:off x="0" y="0"/>
          <a:ext cx="0" cy="0"/>
          <a:chOff x="0" y="0"/>
          <a:chExt cx="0" cy="0"/>
        </a:xfrm>
      </p:grpSpPr>
      <p:sp>
        <p:nvSpPr>
          <p:cNvPr id="56" name="Body Level One…"/>
          <p:cNvSpPr txBox="1">
            <a:spLocks noGrp="1"/>
          </p:cNvSpPr>
          <p:nvPr>
            <p:ph type="body" sz="quarter" idx="1"/>
          </p:nvPr>
        </p:nvSpPr>
        <p:spPr>
          <a:xfrm>
            <a:off x="714582" y="2400661"/>
            <a:ext cx="6165685" cy="553198"/>
          </a:xfrm>
          <a:prstGeom prst="rect">
            <a:avLst/>
          </a:prstGeom>
        </p:spPr>
        <p:txBody>
          <a:bodyPr lIns="45335" tIns="45335" rIns="45335" bIns="45335">
            <a:normAutofit/>
          </a:bodyPr>
          <a:lstStyle>
            <a:lvl1pPr defTabSz="2417470">
              <a:lnSpc>
                <a:spcPct val="125000"/>
              </a:lnSpc>
              <a:defRPr sz="2000" b="0">
                <a:solidFill>
                  <a:srgbClr val="575757"/>
                </a:solidFill>
                <a:latin typeface="PT Sans"/>
                <a:ea typeface="PT Sans"/>
                <a:cs typeface="PT Sans"/>
                <a:sym typeface="PT Sans"/>
              </a:defRPr>
            </a:lvl1pPr>
            <a:lvl2pPr marL="724796" indent="-181174" defTabSz="2417470">
              <a:lnSpc>
                <a:spcPct val="125000"/>
              </a:lnSpc>
              <a:defRPr sz="2000" b="0">
                <a:solidFill>
                  <a:srgbClr val="575757"/>
                </a:solidFill>
                <a:latin typeface="PT Sans"/>
                <a:ea typeface="PT Sans"/>
                <a:cs typeface="PT Sans"/>
                <a:sym typeface="PT Sans"/>
              </a:defRPr>
            </a:lvl2pPr>
            <a:lvl3pPr marL="2056815" indent="-244855" defTabSz="2417470">
              <a:lnSpc>
                <a:spcPct val="125000"/>
              </a:lnSpc>
              <a:defRPr sz="2000" b="0">
                <a:solidFill>
                  <a:srgbClr val="575757"/>
                </a:solidFill>
                <a:latin typeface="PT Sans"/>
                <a:ea typeface="PT Sans"/>
                <a:cs typeface="PT Sans"/>
                <a:sym typeface="PT Sans"/>
              </a:defRPr>
            </a:lvl3pPr>
            <a:lvl4pPr marL="2962785" indent="-244855" defTabSz="2417470">
              <a:lnSpc>
                <a:spcPct val="125000"/>
              </a:lnSpc>
              <a:defRPr sz="2000" b="0">
                <a:solidFill>
                  <a:srgbClr val="575757"/>
                </a:solidFill>
                <a:latin typeface="PT Sans"/>
                <a:ea typeface="PT Sans"/>
                <a:cs typeface="PT Sans"/>
                <a:sym typeface="PT Sans"/>
              </a:defRPr>
            </a:lvl4pPr>
            <a:lvl5pPr marL="3868764" indent="-244855" defTabSz="2417470">
              <a:lnSpc>
                <a:spcPct val="125000"/>
              </a:lnSpc>
              <a:defRPr sz="2000" b="0">
                <a:solidFill>
                  <a:srgbClr val="575757"/>
                </a:solidFill>
                <a:latin typeface="PT Sans"/>
                <a:ea typeface="PT Sans"/>
                <a:cs typeface="PT Sans"/>
                <a:sym typeface="PT Sans"/>
              </a:defRPr>
            </a:lvl5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lvl1pPr>
              <a:defRPr>
                <a:solidFill>
                  <a:srgbClr val="575757"/>
                </a:solidFill>
              </a:defRPr>
            </a:lvl1pPr>
          </a:lstStyle>
          <a:p>
            <a:fld id="{86CB4B4D-7CA3-9044-876B-883B54F8677D}" type="slidenum">
              <a:t>‹Nr.›</a:t>
            </a:fld>
            <a:endParaRPr/>
          </a:p>
        </p:txBody>
      </p:sp>
      <p:sp>
        <p:nvSpPr>
          <p:cNvPr id="58" name="12 Marcador de texto"/>
          <p:cNvSpPr>
            <a:spLocks noGrp="1"/>
          </p:cNvSpPr>
          <p:nvPr>
            <p:ph type="body" sz="quarter" idx="13"/>
          </p:nvPr>
        </p:nvSpPr>
        <p:spPr>
          <a:xfrm>
            <a:off x="714581" y="535751"/>
            <a:ext cx="22907926" cy="946737"/>
          </a:xfrm>
          <a:prstGeom prst="rect">
            <a:avLst/>
          </a:prstGeom>
        </p:spPr>
        <p:txBody>
          <a:bodyPr lIns="45335" tIns="45335" rIns="45335" bIns="45335" anchor="ctr">
            <a:normAutofit/>
          </a:bodyPr>
          <a:lstStyle/>
          <a:p>
            <a:pPr defTabSz="2417470">
              <a:spcBef>
                <a:spcPts val="1400"/>
              </a:spcBef>
              <a:defRPr sz="6000" b="0">
                <a:solidFill>
                  <a:srgbClr val="1F1F1F"/>
                </a:solidFill>
                <a:latin typeface="Oswald"/>
                <a:ea typeface="Oswald"/>
                <a:cs typeface="Oswald"/>
                <a:sym typeface="Oswald"/>
              </a:defRPr>
            </a:pPr>
            <a:endParaRPr/>
          </a:p>
        </p:txBody>
      </p:sp>
      <p:sp>
        <p:nvSpPr>
          <p:cNvPr id="59" name="18 Conector recto"/>
          <p:cNvSpPr/>
          <p:nvPr/>
        </p:nvSpPr>
        <p:spPr>
          <a:xfrm>
            <a:off x="714581" y="1941575"/>
            <a:ext cx="6165687" cy="1"/>
          </a:xfrm>
          <a:prstGeom prst="line">
            <a:avLst/>
          </a:prstGeom>
          <a:ln w="19050">
            <a:solidFill>
              <a:srgbClr val="CBD0D7"/>
            </a:solidFill>
          </a:ln>
        </p:spPr>
        <p:txBody>
          <a:bodyPr lIns="45719" rIns="45719"/>
          <a:lstStyle/>
          <a:p>
            <a:endParaRPr/>
          </a:p>
        </p:txBody>
      </p:sp>
      <p:sp>
        <p:nvSpPr>
          <p:cNvPr id="60" name="20 Rectángulo"/>
          <p:cNvSpPr/>
          <p:nvPr/>
        </p:nvSpPr>
        <p:spPr>
          <a:xfrm>
            <a:off x="714581" y="1909174"/>
            <a:ext cx="2060706" cy="64801"/>
          </a:xfrm>
          <a:prstGeom prst="rect">
            <a:avLst/>
          </a:prstGeom>
          <a:solidFill>
            <a:schemeClr val="accent3">
              <a:lumOff val="-8588"/>
            </a:schemeClr>
          </a:solidFill>
          <a:ln w="12700">
            <a:miter lim="400000"/>
          </a:ln>
        </p:spPr>
        <p:txBody>
          <a:bodyPr lIns="0" tIns="0" rIns="0" bIns="0" anchor="ctr"/>
          <a:lstStyle/>
          <a:p>
            <a:pPr algn="ctr"/>
            <a:endParaRPr/>
          </a:p>
        </p:txBody>
      </p:sp>
      <p:grpSp>
        <p:nvGrpSpPr>
          <p:cNvPr id="63" name="3 Grupo"/>
          <p:cNvGrpSpPr/>
          <p:nvPr/>
        </p:nvGrpSpPr>
        <p:grpSpPr>
          <a:xfrm>
            <a:off x="23608188" y="13071882"/>
            <a:ext cx="464625" cy="464677"/>
            <a:chOff x="0" y="0"/>
            <a:chExt cx="464624" cy="464675"/>
          </a:xfrm>
        </p:grpSpPr>
        <p:sp>
          <p:nvSpPr>
            <p:cNvPr id="61" name="1 Elipse"/>
            <p:cNvSpPr/>
            <p:nvPr/>
          </p:nvSpPr>
          <p:spPr>
            <a:xfrm>
              <a:off x="-1" y="0"/>
              <a:ext cx="464626" cy="464676"/>
            </a:xfrm>
            <a:prstGeom prst="ellipse">
              <a:avLst/>
            </a:prstGeom>
            <a:noFill/>
            <a:ln w="9525" cap="flat">
              <a:solidFill>
                <a:srgbClr val="6C6C6C"/>
              </a:solidFill>
              <a:prstDash val="solid"/>
              <a:round/>
            </a:ln>
            <a:effectLst/>
          </p:spPr>
          <p:txBody>
            <a:bodyPr wrap="square" lIns="0" tIns="0" rIns="0" bIns="0" numCol="1" anchor="ctr">
              <a:noAutofit/>
            </a:bodyPr>
            <a:lstStyle/>
            <a:p>
              <a:pPr algn="ctr"/>
              <a:endParaRPr/>
            </a:p>
          </p:txBody>
        </p:sp>
        <p:sp>
          <p:nvSpPr>
            <p:cNvPr id="62" name="2 Cheurón">
              <a:hlinkClick r:id="" action="ppaction://hlinkshowjump?jump=nextslide"/>
            </p:cNvPr>
            <p:cNvSpPr/>
            <p:nvPr/>
          </p:nvSpPr>
          <p:spPr>
            <a:xfrm>
              <a:off x="146533" y="111710"/>
              <a:ext cx="185845" cy="241256"/>
            </a:xfrm>
            <a:prstGeom prst="chevron">
              <a:avLst>
                <a:gd name="adj" fmla="val 84396"/>
              </a:avLst>
            </a:prstGeom>
            <a:solidFill>
              <a:srgbClr val="6C6C6C"/>
            </a:solidFill>
            <a:ln w="12700" cap="flat">
              <a:noFill/>
              <a:miter lim="400000"/>
            </a:ln>
            <a:effectLst/>
          </p:spPr>
          <p:txBody>
            <a:bodyPr wrap="square" lIns="0" tIns="0" rIns="0" bIns="0" numCol="1" anchor="ctr">
              <a:noAutofit/>
            </a:bodyPr>
            <a:lstStyle/>
            <a:p>
              <a:pPr algn="ctr"/>
              <a:endParaRPr/>
            </a:p>
          </p:txBody>
        </p:sp>
      </p:grpSp>
      <p:grpSp>
        <p:nvGrpSpPr>
          <p:cNvPr id="66" name="21 Grupo"/>
          <p:cNvGrpSpPr/>
          <p:nvPr/>
        </p:nvGrpSpPr>
        <p:grpSpPr>
          <a:xfrm>
            <a:off x="22365225" y="13071882"/>
            <a:ext cx="464625" cy="464677"/>
            <a:chOff x="0" y="0"/>
            <a:chExt cx="464624" cy="464675"/>
          </a:xfrm>
        </p:grpSpPr>
        <p:sp>
          <p:nvSpPr>
            <p:cNvPr id="64" name="22 Elipse"/>
            <p:cNvSpPr/>
            <p:nvPr/>
          </p:nvSpPr>
          <p:spPr>
            <a:xfrm>
              <a:off x="-1" y="0"/>
              <a:ext cx="464626" cy="464676"/>
            </a:xfrm>
            <a:prstGeom prst="ellipse">
              <a:avLst/>
            </a:prstGeom>
            <a:noFill/>
            <a:ln w="9525" cap="flat">
              <a:solidFill>
                <a:srgbClr val="6C6C6C"/>
              </a:solidFill>
              <a:prstDash val="solid"/>
              <a:round/>
            </a:ln>
            <a:effectLst/>
          </p:spPr>
          <p:txBody>
            <a:bodyPr wrap="square" lIns="0" tIns="0" rIns="0" bIns="0" numCol="1" anchor="ctr">
              <a:noAutofit/>
            </a:bodyPr>
            <a:lstStyle/>
            <a:p>
              <a:pPr algn="ctr"/>
              <a:endParaRPr/>
            </a:p>
          </p:txBody>
        </p:sp>
        <p:sp>
          <p:nvSpPr>
            <p:cNvPr id="65" name="23 Cheurón">
              <a:hlinkClick r:id="" action="ppaction://hlinkshowjump?jump=previousslide"/>
            </p:cNvPr>
            <p:cNvSpPr/>
            <p:nvPr/>
          </p:nvSpPr>
          <p:spPr>
            <a:xfrm flipH="1">
              <a:off x="132246" y="111710"/>
              <a:ext cx="185845" cy="241256"/>
            </a:xfrm>
            <a:prstGeom prst="chevron">
              <a:avLst>
                <a:gd name="adj" fmla="val 84396"/>
              </a:avLst>
            </a:prstGeom>
            <a:solidFill>
              <a:srgbClr val="6C6C6C"/>
            </a:solidFill>
            <a:ln w="12700" cap="flat">
              <a:noFill/>
              <a:miter lim="400000"/>
            </a:ln>
            <a:effectLst/>
          </p:spPr>
          <p:txBody>
            <a:bodyPr wrap="square" lIns="0" tIns="0" rIns="0" bIns="0" numCol="1" anchor="ctr">
              <a:noAutofit/>
            </a:bodyPr>
            <a:lstStyle/>
            <a:p>
              <a:pPr algn="ctr"/>
              <a:endParaRPr/>
            </a:p>
          </p:txBody>
        </p:sp>
      </p:grpSp>
      <p:sp>
        <p:nvSpPr>
          <p:cNvPr id="67" name="14 Conector recto"/>
          <p:cNvSpPr/>
          <p:nvPr/>
        </p:nvSpPr>
        <p:spPr>
          <a:xfrm>
            <a:off x="446488" y="13311246"/>
            <a:ext cx="21918738" cy="1"/>
          </a:xfrm>
          <a:prstGeom prst="line">
            <a:avLst/>
          </a:prstGeom>
          <a:ln>
            <a:solidFill>
              <a:srgbClr val="6C6C6C"/>
            </a:solidFill>
          </a:ln>
        </p:spPr>
        <p:txBody>
          <a:bodyPr lIns="45719" rIns="45719"/>
          <a:lstStyle/>
          <a:p>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Left type 1 0">
    <p:spTree>
      <p:nvGrpSpPr>
        <p:cNvPr id="1" name=""/>
        <p:cNvGrpSpPr/>
        <p:nvPr/>
      </p:nvGrpSpPr>
      <p:grpSpPr>
        <a:xfrm>
          <a:off x="0" y="0"/>
          <a:ext cx="0" cy="0"/>
          <a:chOff x="0" y="0"/>
          <a:chExt cx="0" cy="0"/>
        </a:xfrm>
      </p:grpSpPr>
      <p:sp>
        <p:nvSpPr>
          <p:cNvPr id="74" name="Body Level One…"/>
          <p:cNvSpPr txBox="1">
            <a:spLocks noGrp="1"/>
          </p:cNvSpPr>
          <p:nvPr>
            <p:ph type="body" sz="quarter" idx="1"/>
          </p:nvPr>
        </p:nvSpPr>
        <p:spPr>
          <a:xfrm>
            <a:off x="714582" y="2400661"/>
            <a:ext cx="6165685" cy="553198"/>
          </a:xfrm>
          <a:prstGeom prst="rect">
            <a:avLst/>
          </a:prstGeom>
        </p:spPr>
        <p:txBody>
          <a:bodyPr lIns="45335" tIns="45335" rIns="45335" bIns="45335">
            <a:normAutofit/>
          </a:bodyPr>
          <a:lstStyle>
            <a:lvl1pPr defTabSz="2417470">
              <a:lnSpc>
                <a:spcPct val="125000"/>
              </a:lnSpc>
              <a:defRPr sz="2000" b="0">
                <a:solidFill>
                  <a:srgbClr val="575757"/>
                </a:solidFill>
                <a:latin typeface="PT Sans"/>
                <a:ea typeface="PT Sans"/>
                <a:cs typeface="PT Sans"/>
                <a:sym typeface="PT Sans"/>
              </a:defRPr>
            </a:lvl1pPr>
            <a:lvl2pPr marL="724796" indent="-181174" defTabSz="2417470">
              <a:lnSpc>
                <a:spcPct val="125000"/>
              </a:lnSpc>
              <a:defRPr sz="2000" b="0">
                <a:solidFill>
                  <a:srgbClr val="575757"/>
                </a:solidFill>
                <a:latin typeface="PT Sans"/>
                <a:ea typeface="PT Sans"/>
                <a:cs typeface="PT Sans"/>
                <a:sym typeface="PT Sans"/>
              </a:defRPr>
            </a:lvl2pPr>
            <a:lvl3pPr marL="2056815" indent="-244855" defTabSz="2417470">
              <a:lnSpc>
                <a:spcPct val="125000"/>
              </a:lnSpc>
              <a:defRPr sz="2000" b="0">
                <a:solidFill>
                  <a:srgbClr val="575757"/>
                </a:solidFill>
                <a:latin typeface="PT Sans"/>
                <a:ea typeface="PT Sans"/>
                <a:cs typeface="PT Sans"/>
                <a:sym typeface="PT Sans"/>
              </a:defRPr>
            </a:lvl3pPr>
            <a:lvl4pPr marL="2962785" indent="-244855" defTabSz="2417470">
              <a:lnSpc>
                <a:spcPct val="125000"/>
              </a:lnSpc>
              <a:defRPr sz="2000" b="0">
                <a:solidFill>
                  <a:srgbClr val="575757"/>
                </a:solidFill>
                <a:latin typeface="PT Sans"/>
                <a:ea typeface="PT Sans"/>
                <a:cs typeface="PT Sans"/>
                <a:sym typeface="PT Sans"/>
              </a:defRPr>
            </a:lvl4pPr>
            <a:lvl5pPr marL="3868764" indent="-244855" defTabSz="2417470">
              <a:lnSpc>
                <a:spcPct val="125000"/>
              </a:lnSpc>
              <a:defRPr sz="2000" b="0">
                <a:solidFill>
                  <a:srgbClr val="575757"/>
                </a:solidFill>
                <a:latin typeface="PT Sans"/>
                <a:ea typeface="PT Sans"/>
                <a:cs typeface="PT Sans"/>
                <a:sym typeface="PT Sans"/>
              </a:defRPr>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lvl1pPr>
              <a:defRPr>
                <a:solidFill>
                  <a:srgbClr val="575757"/>
                </a:solidFill>
              </a:defRPr>
            </a:lvl1pPr>
          </a:lstStyle>
          <a:p>
            <a:fld id="{86CB4B4D-7CA3-9044-876B-883B54F8677D}" type="slidenum">
              <a:t>‹Nr.›</a:t>
            </a:fld>
            <a:endParaRPr/>
          </a:p>
        </p:txBody>
      </p:sp>
      <p:sp>
        <p:nvSpPr>
          <p:cNvPr id="76" name="12 Marcador de texto"/>
          <p:cNvSpPr>
            <a:spLocks noGrp="1"/>
          </p:cNvSpPr>
          <p:nvPr>
            <p:ph type="body" sz="quarter" idx="13"/>
          </p:nvPr>
        </p:nvSpPr>
        <p:spPr>
          <a:xfrm>
            <a:off x="714581" y="535751"/>
            <a:ext cx="22907926" cy="946737"/>
          </a:xfrm>
          <a:prstGeom prst="rect">
            <a:avLst/>
          </a:prstGeom>
        </p:spPr>
        <p:txBody>
          <a:bodyPr lIns="45335" tIns="45335" rIns="45335" bIns="45335" anchor="ctr">
            <a:normAutofit/>
          </a:bodyPr>
          <a:lstStyle/>
          <a:p>
            <a:pPr defTabSz="2417470">
              <a:spcBef>
                <a:spcPts val="1400"/>
              </a:spcBef>
              <a:defRPr sz="6000" b="0">
                <a:solidFill>
                  <a:srgbClr val="1F1F1F"/>
                </a:solidFill>
                <a:latin typeface="Oswald"/>
                <a:ea typeface="Oswald"/>
                <a:cs typeface="Oswald"/>
                <a:sym typeface="Oswald"/>
              </a:defRPr>
            </a:pPr>
            <a:endParaRPr/>
          </a:p>
        </p:txBody>
      </p:sp>
      <p:sp>
        <p:nvSpPr>
          <p:cNvPr id="77" name="18 Conector recto"/>
          <p:cNvSpPr/>
          <p:nvPr/>
        </p:nvSpPr>
        <p:spPr>
          <a:xfrm>
            <a:off x="714581" y="1941575"/>
            <a:ext cx="6165687" cy="1"/>
          </a:xfrm>
          <a:prstGeom prst="line">
            <a:avLst/>
          </a:prstGeom>
          <a:ln w="19050">
            <a:solidFill>
              <a:srgbClr val="CBD0D7"/>
            </a:solidFill>
          </a:ln>
        </p:spPr>
        <p:txBody>
          <a:bodyPr lIns="45719" rIns="45719"/>
          <a:lstStyle/>
          <a:p>
            <a:endParaRPr/>
          </a:p>
        </p:txBody>
      </p:sp>
      <p:sp>
        <p:nvSpPr>
          <p:cNvPr id="78" name="20 Rectángulo"/>
          <p:cNvSpPr/>
          <p:nvPr/>
        </p:nvSpPr>
        <p:spPr>
          <a:xfrm>
            <a:off x="714581" y="1909174"/>
            <a:ext cx="2060706" cy="64801"/>
          </a:xfrm>
          <a:prstGeom prst="rect">
            <a:avLst/>
          </a:prstGeom>
          <a:solidFill>
            <a:schemeClr val="accent1"/>
          </a:solidFill>
          <a:ln w="12700">
            <a:miter lim="400000"/>
          </a:ln>
        </p:spPr>
        <p:txBody>
          <a:bodyPr lIns="0" tIns="0" rIns="0" bIns="0" anchor="ctr"/>
          <a:lstStyle/>
          <a:p>
            <a:pPr algn="ctr"/>
            <a:endParaRPr/>
          </a:p>
        </p:txBody>
      </p:sp>
      <p:grpSp>
        <p:nvGrpSpPr>
          <p:cNvPr id="81" name="3 Grupo"/>
          <p:cNvGrpSpPr/>
          <p:nvPr/>
        </p:nvGrpSpPr>
        <p:grpSpPr>
          <a:xfrm>
            <a:off x="23608188" y="13071882"/>
            <a:ext cx="464625" cy="464677"/>
            <a:chOff x="0" y="0"/>
            <a:chExt cx="464624" cy="464675"/>
          </a:xfrm>
        </p:grpSpPr>
        <p:sp>
          <p:nvSpPr>
            <p:cNvPr id="79" name="1 Elipse"/>
            <p:cNvSpPr/>
            <p:nvPr/>
          </p:nvSpPr>
          <p:spPr>
            <a:xfrm>
              <a:off x="-1" y="0"/>
              <a:ext cx="464626" cy="464676"/>
            </a:xfrm>
            <a:prstGeom prst="ellipse">
              <a:avLst/>
            </a:prstGeom>
            <a:noFill/>
            <a:ln w="9525" cap="flat">
              <a:solidFill>
                <a:srgbClr val="6C6C6C"/>
              </a:solidFill>
              <a:prstDash val="solid"/>
              <a:round/>
            </a:ln>
            <a:effectLst/>
          </p:spPr>
          <p:txBody>
            <a:bodyPr wrap="square" lIns="0" tIns="0" rIns="0" bIns="0" numCol="1" anchor="ctr">
              <a:noAutofit/>
            </a:bodyPr>
            <a:lstStyle/>
            <a:p>
              <a:pPr algn="ctr"/>
              <a:endParaRPr/>
            </a:p>
          </p:txBody>
        </p:sp>
        <p:sp>
          <p:nvSpPr>
            <p:cNvPr id="80" name="2 Cheurón">
              <a:hlinkClick r:id="" action="ppaction://hlinkshowjump?jump=nextslide"/>
            </p:cNvPr>
            <p:cNvSpPr/>
            <p:nvPr/>
          </p:nvSpPr>
          <p:spPr>
            <a:xfrm>
              <a:off x="146533" y="111710"/>
              <a:ext cx="185845" cy="241256"/>
            </a:xfrm>
            <a:prstGeom prst="chevron">
              <a:avLst>
                <a:gd name="adj" fmla="val 84396"/>
              </a:avLst>
            </a:prstGeom>
            <a:solidFill>
              <a:srgbClr val="6C6C6C"/>
            </a:solidFill>
            <a:ln w="12700" cap="flat">
              <a:noFill/>
              <a:miter lim="400000"/>
            </a:ln>
            <a:effectLst/>
          </p:spPr>
          <p:txBody>
            <a:bodyPr wrap="square" lIns="0" tIns="0" rIns="0" bIns="0" numCol="1" anchor="ctr">
              <a:noAutofit/>
            </a:bodyPr>
            <a:lstStyle/>
            <a:p>
              <a:pPr algn="ctr"/>
              <a:endParaRPr/>
            </a:p>
          </p:txBody>
        </p:sp>
      </p:grpSp>
      <p:grpSp>
        <p:nvGrpSpPr>
          <p:cNvPr id="84" name="21 Grupo"/>
          <p:cNvGrpSpPr/>
          <p:nvPr/>
        </p:nvGrpSpPr>
        <p:grpSpPr>
          <a:xfrm>
            <a:off x="22365225" y="13071882"/>
            <a:ext cx="464625" cy="464677"/>
            <a:chOff x="0" y="0"/>
            <a:chExt cx="464624" cy="464675"/>
          </a:xfrm>
        </p:grpSpPr>
        <p:sp>
          <p:nvSpPr>
            <p:cNvPr id="82" name="22 Elipse"/>
            <p:cNvSpPr/>
            <p:nvPr/>
          </p:nvSpPr>
          <p:spPr>
            <a:xfrm>
              <a:off x="-1" y="0"/>
              <a:ext cx="464626" cy="464676"/>
            </a:xfrm>
            <a:prstGeom prst="ellipse">
              <a:avLst/>
            </a:prstGeom>
            <a:noFill/>
            <a:ln w="9525" cap="flat">
              <a:solidFill>
                <a:srgbClr val="6C6C6C"/>
              </a:solidFill>
              <a:prstDash val="solid"/>
              <a:round/>
            </a:ln>
            <a:effectLst/>
          </p:spPr>
          <p:txBody>
            <a:bodyPr wrap="square" lIns="0" tIns="0" rIns="0" bIns="0" numCol="1" anchor="ctr">
              <a:noAutofit/>
            </a:bodyPr>
            <a:lstStyle/>
            <a:p>
              <a:pPr algn="ctr"/>
              <a:endParaRPr/>
            </a:p>
          </p:txBody>
        </p:sp>
        <p:sp>
          <p:nvSpPr>
            <p:cNvPr id="83" name="23 Cheurón">
              <a:hlinkClick r:id="" action="ppaction://hlinkshowjump?jump=previousslide"/>
            </p:cNvPr>
            <p:cNvSpPr/>
            <p:nvPr/>
          </p:nvSpPr>
          <p:spPr>
            <a:xfrm flipH="1">
              <a:off x="132246" y="111710"/>
              <a:ext cx="185845" cy="241256"/>
            </a:xfrm>
            <a:prstGeom prst="chevron">
              <a:avLst>
                <a:gd name="adj" fmla="val 84396"/>
              </a:avLst>
            </a:prstGeom>
            <a:solidFill>
              <a:srgbClr val="6C6C6C"/>
            </a:solidFill>
            <a:ln w="12700" cap="flat">
              <a:noFill/>
              <a:miter lim="400000"/>
            </a:ln>
            <a:effectLst/>
          </p:spPr>
          <p:txBody>
            <a:bodyPr wrap="square" lIns="0" tIns="0" rIns="0" bIns="0" numCol="1" anchor="ctr">
              <a:noAutofit/>
            </a:bodyPr>
            <a:lstStyle/>
            <a:p>
              <a:pPr algn="ctr"/>
              <a:endParaRPr/>
            </a:p>
          </p:txBody>
        </p:sp>
      </p:grpSp>
      <p:sp>
        <p:nvSpPr>
          <p:cNvPr id="85" name="14 Conector recto"/>
          <p:cNvSpPr/>
          <p:nvPr/>
        </p:nvSpPr>
        <p:spPr>
          <a:xfrm>
            <a:off x="446488" y="13311246"/>
            <a:ext cx="21918738" cy="1"/>
          </a:xfrm>
          <a:prstGeom prst="line">
            <a:avLst/>
          </a:prstGeom>
          <a:ln>
            <a:solidFill>
              <a:srgbClr val="6C6C6C"/>
            </a:solidFill>
          </a:ln>
        </p:spPr>
        <p:txBody>
          <a:bodyPr lIns="45719" rIns="45719"/>
          <a:lstStyle/>
          <a:p>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Left type 1">
    <p:spTree>
      <p:nvGrpSpPr>
        <p:cNvPr id="1" name=""/>
        <p:cNvGrpSpPr/>
        <p:nvPr/>
      </p:nvGrpSpPr>
      <p:grpSpPr>
        <a:xfrm>
          <a:off x="0" y="0"/>
          <a:ext cx="0" cy="0"/>
          <a:chOff x="0" y="0"/>
          <a:chExt cx="0" cy="0"/>
        </a:xfrm>
      </p:grpSpPr>
      <p:sp>
        <p:nvSpPr>
          <p:cNvPr id="92" name="Body Level One…"/>
          <p:cNvSpPr txBox="1">
            <a:spLocks noGrp="1"/>
          </p:cNvSpPr>
          <p:nvPr>
            <p:ph type="body" sz="quarter" idx="1"/>
          </p:nvPr>
        </p:nvSpPr>
        <p:spPr>
          <a:xfrm>
            <a:off x="714582" y="2400661"/>
            <a:ext cx="6165685" cy="553198"/>
          </a:xfrm>
          <a:prstGeom prst="rect">
            <a:avLst/>
          </a:prstGeom>
        </p:spPr>
        <p:txBody>
          <a:bodyPr lIns="45335" tIns="45335" rIns="45335" bIns="45335">
            <a:normAutofit/>
          </a:bodyPr>
          <a:lstStyle>
            <a:lvl1pPr defTabSz="2417470">
              <a:lnSpc>
                <a:spcPct val="125000"/>
              </a:lnSpc>
              <a:defRPr sz="2000" b="0">
                <a:solidFill>
                  <a:srgbClr val="575757"/>
                </a:solidFill>
                <a:latin typeface="PT Sans"/>
                <a:ea typeface="PT Sans"/>
                <a:cs typeface="PT Sans"/>
                <a:sym typeface="PT Sans"/>
              </a:defRPr>
            </a:lvl1pPr>
            <a:lvl2pPr marL="724796" indent="-181174" defTabSz="2417470">
              <a:lnSpc>
                <a:spcPct val="125000"/>
              </a:lnSpc>
              <a:defRPr sz="2000" b="0">
                <a:solidFill>
                  <a:srgbClr val="575757"/>
                </a:solidFill>
                <a:latin typeface="PT Sans"/>
                <a:ea typeface="PT Sans"/>
                <a:cs typeface="PT Sans"/>
                <a:sym typeface="PT Sans"/>
              </a:defRPr>
            </a:lvl2pPr>
            <a:lvl3pPr marL="2056815" indent="-244855" defTabSz="2417470">
              <a:lnSpc>
                <a:spcPct val="125000"/>
              </a:lnSpc>
              <a:defRPr sz="2000" b="0">
                <a:solidFill>
                  <a:srgbClr val="575757"/>
                </a:solidFill>
                <a:latin typeface="PT Sans"/>
                <a:ea typeface="PT Sans"/>
                <a:cs typeface="PT Sans"/>
                <a:sym typeface="PT Sans"/>
              </a:defRPr>
            </a:lvl3pPr>
            <a:lvl4pPr marL="2962785" indent="-244855" defTabSz="2417470">
              <a:lnSpc>
                <a:spcPct val="125000"/>
              </a:lnSpc>
              <a:defRPr sz="2000" b="0">
                <a:solidFill>
                  <a:srgbClr val="575757"/>
                </a:solidFill>
                <a:latin typeface="PT Sans"/>
                <a:ea typeface="PT Sans"/>
                <a:cs typeface="PT Sans"/>
                <a:sym typeface="PT Sans"/>
              </a:defRPr>
            </a:lvl4pPr>
            <a:lvl5pPr marL="3868764" indent="-244855" defTabSz="2417470">
              <a:lnSpc>
                <a:spcPct val="125000"/>
              </a:lnSpc>
              <a:defRPr sz="2000" b="0">
                <a:solidFill>
                  <a:srgbClr val="575757"/>
                </a:solidFill>
                <a:latin typeface="PT Sans"/>
                <a:ea typeface="PT Sans"/>
                <a:cs typeface="PT Sans"/>
                <a:sym typeface="PT Sans"/>
              </a:defRPr>
            </a:lvl5pPr>
          </a:lstStyle>
          <a:p>
            <a:r>
              <a:t>Body Level One</a:t>
            </a:r>
          </a:p>
          <a:p>
            <a:pPr lvl="1"/>
            <a:r>
              <a:t>Body Level Two</a:t>
            </a:r>
          </a:p>
          <a:p>
            <a:pPr lvl="2"/>
            <a:r>
              <a:t>Body Level Three</a:t>
            </a:r>
          </a:p>
          <a:p>
            <a:pPr lvl="3"/>
            <a:r>
              <a:t>Body Level Four</a:t>
            </a:r>
          </a:p>
          <a:p>
            <a:pPr lvl="4"/>
            <a:r>
              <a:t>Body Level Five</a:t>
            </a:r>
          </a:p>
        </p:txBody>
      </p:sp>
      <p:sp>
        <p:nvSpPr>
          <p:cNvPr id="93" name="12 Marcador de texto"/>
          <p:cNvSpPr>
            <a:spLocks noGrp="1"/>
          </p:cNvSpPr>
          <p:nvPr>
            <p:ph type="body" sz="quarter" idx="13"/>
          </p:nvPr>
        </p:nvSpPr>
        <p:spPr>
          <a:xfrm>
            <a:off x="714581" y="535751"/>
            <a:ext cx="22907926" cy="946737"/>
          </a:xfrm>
          <a:prstGeom prst="rect">
            <a:avLst/>
          </a:prstGeom>
        </p:spPr>
        <p:txBody>
          <a:bodyPr lIns="45335" tIns="45335" rIns="45335" bIns="45335" anchor="ctr">
            <a:normAutofit/>
          </a:bodyPr>
          <a:lstStyle/>
          <a:p>
            <a:pPr defTabSz="2417470">
              <a:spcBef>
                <a:spcPts val="1400"/>
              </a:spcBef>
              <a:defRPr sz="6000" b="0">
                <a:solidFill>
                  <a:srgbClr val="1F1F1F"/>
                </a:solidFill>
                <a:latin typeface="Oswald"/>
                <a:ea typeface="Oswald"/>
                <a:cs typeface="Oswald"/>
                <a:sym typeface="Oswald"/>
              </a:defRPr>
            </a:pPr>
            <a:endParaRPr/>
          </a:p>
        </p:txBody>
      </p:sp>
      <p:sp>
        <p:nvSpPr>
          <p:cNvPr id="94" name="18 Conector recto"/>
          <p:cNvSpPr/>
          <p:nvPr/>
        </p:nvSpPr>
        <p:spPr>
          <a:xfrm>
            <a:off x="714581" y="1941575"/>
            <a:ext cx="6165687" cy="1"/>
          </a:xfrm>
          <a:prstGeom prst="line">
            <a:avLst/>
          </a:prstGeom>
          <a:ln w="19050">
            <a:solidFill>
              <a:srgbClr val="CBD0D7"/>
            </a:solidFill>
          </a:ln>
        </p:spPr>
        <p:txBody>
          <a:bodyPr lIns="45719" rIns="45719"/>
          <a:lstStyle/>
          <a:p>
            <a:endParaRPr/>
          </a:p>
        </p:txBody>
      </p:sp>
      <p:sp>
        <p:nvSpPr>
          <p:cNvPr id="95" name="20 Rectángulo"/>
          <p:cNvSpPr/>
          <p:nvPr/>
        </p:nvSpPr>
        <p:spPr>
          <a:xfrm>
            <a:off x="714581" y="1909174"/>
            <a:ext cx="2060706" cy="64801"/>
          </a:xfrm>
          <a:prstGeom prst="rect">
            <a:avLst/>
          </a:prstGeom>
          <a:solidFill>
            <a:schemeClr val="accent1"/>
          </a:solidFill>
          <a:ln w="12700">
            <a:miter lim="400000"/>
          </a:ln>
        </p:spPr>
        <p:txBody>
          <a:bodyPr lIns="0" tIns="0" rIns="0" bIns="0" anchor="ctr"/>
          <a:lstStyle/>
          <a:p>
            <a:pPr algn="ctr"/>
            <a:endParaRPr/>
          </a:p>
        </p:txBody>
      </p:sp>
      <p:sp>
        <p:nvSpPr>
          <p:cNvPr id="96" name="Slide Number"/>
          <p:cNvSpPr txBox="1">
            <a:spLocks noGrp="1"/>
          </p:cNvSpPr>
          <p:nvPr>
            <p:ph type="sldNum" sz="quarter" idx="2"/>
          </p:nvPr>
        </p:nvSpPr>
        <p:spPr>
          <a:xfrm>
            <a:off x="11785600" y="12344400"/>
            <a:ext cx="5689600" cy="736601"/>
          </a:xfrm>
          <a:prstGeom prst="rect">
            <a:avLst/>
          </a:prstGeom>
        </p:spPr>
        <p:txBody>
          <a:bodyPr lIns="45719" tIns="45719" rIns="45719" bIns="45719" anchor="ctr"/>
          <a:lstStyle>
            <a:lvl1pPr algn="r" defTabSz="2417470">
              <a:defRPr sz="1200">
                <a:solidFill>
                  <a:srgbClr val="000000"/>
                </a:solidFill>
                <a:latin typeface="Arial"/>
                <a:ea typeface="Arial"/>
                <a:cs typeface="Arial"/>
                <a:sym typeface="Arial"/>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Right type 1">
    <p:spTree>
      <p:nvGrpSpPr>
        <p:cNvPr id="1" name=""/>
        <p:cNvGrpSpPr/>
        <p:nvPr/>
      </p:nvGrpSpPr>
      <p:grpSpPr>
        <a:xfrm>
          <a:off x="0" y="0"/>
          <a:ext cx="0" cy="0"/>
          <a:chOff x="0" y="0"/>
          <a:chExt cx="0" cy="0"/>
        </a:xfrm>
      </p:grpSpPr>
      <p:sp>
        <p:nvSpPr>
          <p:cNvPr id="103" name="Body Level One…"/>
          <p:cNvSpPr txBox="1">
            <a:spLocks noGrp="1"/>
          </p:cNvSpPr>
          <p:nvPr>
            <p:ph type="body" sz="quarter" idx="1"/>
          </p:nvPr>
        </p:nvSpPr>
        <p:spPr>
          <a:xfrm>
            <a:off x="17456821" y="2400661"/>
            <a:ext cx="6165686" cy="553198"/>
          </a:xfrm>
          <a:prstGeom prst="rect">
            <a:avLst/>
          </a:prstGeom>
        </p:spPr>
        <p:txBody>
          <a:bodyPr lIns="45335" tIns="45335" rIns="45335" bIns="45335">
            <a:normAutofit/>
          </a:bodyPr>
          <a:lstStyle>
            <a:lvl1pPr algn="r" defTabSz="2417470">
              <a:lnSpc>
                <a:spcPct val="125000"/>
              </a:lnSpc>
              <a:defRPr sz="2000" b="0">
                <a:solidFill>
                  <a:srgbClr val="575757"/>
                </a:solidFill>
                <a:latin typeface="PT Sans"/>
                <a:ea typeface="PT Sans"/>
                <a:cs typeface="PT Sans"/>
                <a:sym typeface="PT Sans"/>
              </a:defRPr>
            </a:lvl1pPr>
            <a:lvl2pPr marL="724796" indent="-181174" algn="r" defTabSz="2417470">
              <a:lnSpc>
                <a:spcPct val="125000"/>
              </a:lnSpc>
              <a:defRPr sz="2000" b="0">
                <a:solidFill>
                  <a:srgbClr val="575757"/>
                </a:solidFill>
                <a:latin typeface="PT Sans"/>
                <a:ea typeface="PT Sans"/>
                <a:cs typeface="PT Sans"/>
                <a:sym typeface="PT Sans"/>
              </a:defRPr>
            </a:lvl2pPr>
            <a:lvl3pPr marL="2056815" indent="-244855" algn="r" defTabSz="2417470">
              <a:lnSpc>
                <a:spcPct val="125000"/>
              </a:lnSpc>
              <a:defRPr sz="2000" b="0">
                <a:solidFill>
                  <a:srgbClr val="575757"/>
                </a:solidFill>
                <a:latin typeface="PT Sans"/>
                <a:ea typeface="PT Sans"/>
                <a:cs typeface="PT Sans"/>
                <a:sym typeface="PT Sans"/>
              </a:defRPr>
            </a:lvl3pPr>
            <a:lvl4pPr marL="2962785" indent="-244855" algn="r" defTabSz="2417470">
              <a:lnSpc>
                <a:spcPct val="125000"/>
              </a:lnSpc>
              <a:defRPr sz="2000" b="0">
                <a:solidFill>
                  <a:srgbClr val="575757"/>
                </a:solidFill>
                <a:latin typeface="PT Sans"/>
                <a:ea typeface="PT Sans"/>
                <a:cs typeface="PT Sans"/>
                <a:sym typeface="PT Sans"/>
              </a:defRPr>
            </a:lvl4pPr>
            <a:lvl5pPr marL="3868764" indent="-244855" algn="r" defTabSz="2417470">
              <a:lnSpc>
                <a:spcPct val="125000"/>
              </a:lnSpc>
              <a:defRPr sz="2000" b="0">
                <a:solidFill>
                  <a:srgbClr val="575757"/>
                </a:solidFill>
                <a:latin typeface="PT Sans"/>
                <a:ea typeface="PT Sans"/>
                <a:cs typeface="PT Sans"/>
                <a:sym typeface="PT Sans"/>
              </a:defRPr>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lvl1pPr>
              <a:defRPr>
                <a:solidFill>
                  <a:srgbClr val="575757"/>
                </a:solidFill>
              </a:defRPr>
            </a:lvl1pPr>
          </a:lstStyle>
          <a:p>
            <a:fld id="{86CB4B4D-7CA3-9044-876B-883B54F8677D}" type="slidenum">
              <a:t>‹Nr.›</a:t>
            </a:fld>
            <a:endParaRPr/>
          </a:p>
        </p:txBody>
      </p:sp>
      <p:sp>
        <p:nvSpPr>
          <p:cNvPr id="105" name="12 Marcador de texto"/>
          <p:cNvSpPr>
            <a:spLocks noGrp="1"/>
          </p:cNvSpPr>
          <p:nvPr>
            <p:ph type="body" sz="quarter" idx="13"/>
          </p:nvPr>
        </p:nvSpPr>
        <p:spPr>
          <a:xfrm>
            <a:off x="714581" y="535751"/>
            <a:ext cx="22907926" cy="946737"/>
          </a:xfrm>
          <a:prstGeom prst="rect">
            <a:avLst/>
          </a:prstGeom>
        </p:spPr>
        <p:txBody>
          <a:bodyPr lIns="45335" tIns="45335" rIns="45335" bIns="45335" anchor="ctr">
            <a:normAutofit/>
          </a:bodyPr>
          <a:lstStyle/>
          <a:p>
            <a:pPr algn="r" defTabSz="2417470">
              <a:spcBef>
                <a:spcPts val="1400"/>
              </a:spcBef>
              <a:defRPr sz="6000" b="0">
                <a:solidFill>
                  <a:srgbClr val="1F1F1F"/>
                </a:solidFill>
                <a:latin typeface="Oswald"/>
                <a:ea typeface="Oswald"/>
                <a:cs typeface="Oswald"/>
                <a:sym typeface="Oswald"/>
              </a:defRPr>
            </a:pPr>
            <a:endParaRPr/>
          </a:p>
        </p:txBody>
      </p:sp>
      <p:sp>
        <p:nvSpPr>
          <p:cNvPr id="106" name="18 Conector recto"/>
          <p:cNvSpPr/>
          <p:nvPr/>
        </p:nvSpPr>
        <p:spPr>
          <a:xfrm>
            <a:off x="17456821" y="1941575"/>
            <a:ext cx="6165686" cy="1"/>
          </a:xfrm>
          <a:prstGeom prst="line">
            <a:avLst/>
          </a:prstGeom>
          <a:ln w="19050">
            <a:solidFill>
              <a:schemeClr val="accent3">
                <a:lumOff val="-8588"/>
              </a:schemeClr>
            </a:solidFill>
          </a:ln>
        </p:spPr>
        <p:txBody>
          <a:bodyPr lIns="45719" rIns="45719"/>
          <a:lstStyle/>
          <a:p>
            <a:endParaRPr/>
          </a:p>
        </p:txBody>
      </p:sp>
      <p:sp>
        <p:nvSpPr>
          <p:cNvPr id="107" name="20 Rectángulo"/>
          <p:cNvSpPr/>
          <p:nvPr/>
        </p:nvSpPr>
        <p:spPr>
          <a:xfrm>
            <a:off x="21561801" y="1909174"/>
            <a:ext cx="2060705" cy="64801"/>
          </a:xfrm>
          <a:prstGeom prst="rect">
            <a:avLst/>
          </a:prstGeom>
          <a:solidFill>
            <a:schemeClr val="accent3">
              <a:lumOff val="-8588"/>
            </a:schemeClr>
          </a:solidFill>
          <a:ln w="12700">
            <a:miter lim="400000"/>
          </a:ln>
        </p:spPr>
        <p:txBody>
          <a:bodyPr lIns="0" tIns="0" rIns="0" bIns="0" anchor="ctr"/>
          <a:lstStyle/>
          <a:p>
            <a:pPr algn="r"/>
            <a:endParaRPr/>
          </a:p>
        </p:txBody>
      </p:sp>
      <p:grpSp>
        <p:nvGrpSpPr>
          <p:cNvPr id="110" name="3 Grupo"/>
          <p:cNvGrpSpPr/>
          <p:nvPr/>
        </p:nvGrpSpPr>
        <p:grpSpPr>
          <a:xfrm>
            <a:off x="23608188" y="13071882"/>
            <a:ext cx="464625" cy="464677"/>
            <a:chOff x="0" y="0"/>
            <a:chExt cx="464624" cy="464675"/>
          </a:xfrm>
        </p:grpSpPr>
        <p:sp>
          <p:nvSpPr>
            <p:cNvPr id="108" name="1 Elipse"/>
            <p:cNvSpPr/>
            <p:nvPr/>
          </p:nvSpPr>
          <p:spPr>
            <a:xfrm>
              <a:off x="-1" y="0"/>
              <a:ext cx="464626" cy="464676"/>
            </a:xfrm>
            <a:prstGeom prst="ellipse">
              <a:avLst/>
            </a:prstGeom>
            <a:noFill/>
            <a:ln w="9525" cap="flat">
              <a:solidFill>
                <a:srgbClr val="6C6C6C"/>
              </a:solidFill>
              <a:prstDash val="solid"/>
              <a:round/>
            </a:ln>
            <a:effectLst/>
          </p:spPr>
          <p:txBody>
            <a:bodyPr wrap="square" lIns="0" tIns="0" rIns="0" bIns="0" numCol="1" anchor="ctr">
              <a:noAutofit/>
            </a:bodyPr>
            <a:lstStyle/>
            <a:p>
              <a:pPr algn="ctr"/>
              <a:endParaRPr/>
            </a:p>
          </p:txBody>
        </p:sp>
        <p:sp>
          <p:nvSpPr>
            <p:cNvPr id="109" name="2 Cheurón">
              <a:hlinkClick r:id="" action="ppaction://hlinkshowjump?jump=nextslide"/>
            </p:cNvPr>
            <p:cNvSpPr/>
            <p:nvPr/>
          </p:nvSpPr>
          <p:spPr>
            <a:xfrm>
              <a:off x="146533" y="111710"/>
              <a:ext cx="185845" cy="241256"/>
            </a:xfrm>
            <a:prstGeom prst="chevron">
              <a:avLst>
                <a:gd name="adj" fmla="val 84396"/>
              </a:avLst>
            </a:prstGeom>
            <a:solidFill>
              <a:srgbClr val="6C6C6C"/>
            </a:solidFill>
            <a:ln w="12700" cap="flat">
              <a:noFill/>
              <a:miter lim="400000"/>
            </a:ln>
            <a:effectLst/>
          </p:spPr>
          <p:txBody>
            <a:bodyPr wrap="square" lIns="0" tIns="0" rIns="0" bIns="0" numCol="1" anchor="ctr">
              <a:noAutofit/>
            </a:bodyPr>
            <a:lstStyle/>
            <a:p>
              <a:pPr algn="ctr"/>
              <a:endParaRPr/>
            </a:p>
          </p:txBody>
        </p:sp>
      </p:grpSp>
      <p:grpSp>
        <p:nvGrpSpPr>
          <p:cNvPr id="113" name="21 Grupo"/>
          <p:cNvGrpSpPr/>
          <p:nvPr/>
        </p:nvGrpSpPr>
        <p:grpSpPr>
          <a:xfrm>
            <a:off x="22365225" y="13071882"/>
            <a:ext cx="464625" cy="464677"/>
            <a:chOff x="0" y="0"/>
            <a:chExt cx="464624" cy="464675"/>
          </a:xfrm>
        </p:grpSpPr>
        <p:sp>
          <p:nvSpPr>
            <p:cNvPr id="111" name="22 Elipse"/>
            <p:cNvSpPr/>
            <p:nvPr/>
          </p:nvSpPr>
          <p:spPr>
            <a:xfrm>
              <a:off x="-1" y="0"/>
              <a:ext cx="464626" cy="464676"/>
            </a:xfrm>
            <a:prstGeom prst="ellipse">
              <a:avLst/>
            </a:prstGeom>
            <a:noFill/>
            <a:ln w="9525" cap="flat">
              <a:solidFill>
                <a:srgbClr val="6C6C6C"/>
              </a:solidFill>
              <a:prstDash val="solid"/>
              <a:round/>
            </a:ln>
            <a:effectLst/>
          </p:spPr>
          <p:txBody>
            <a:bodyPr wrap="square" lIns="0" tIns="0" rIns="0" bIns="0" numCol="1" anchor="ctr">
              <a:noAutofit/>
            </a:bodyPr>
            <a:lstStyle/>
            <a:p>
              <a:pPr algn="ctr"/>
              <a:endParaRPr/>
            </a:p>
          </p:txBody>
        </p:sp>
        <p:sp>
          <p:nvSpPr>
            <p:cNvPr id="112" name="23 Cheurón">
              <a:hlinkClick r:id="" action="ppaction://hlinkshowjump?jump=previousslide"/>
            </p:cNvPr>
            <p:cNvSpPr/>
            <p:nvPr/>
          </p:nvSpPr>
          <p:spPr>
            <a:xfrm flipH="1">
              <a:off x="132246" y="111710"/>
              <a:ext cx="185845" cy="241256"/>
            </a:xfrm>
            <a:prstGeom prst="chevron">
              <a:avLst>
                <a:gd name="adj" fmla="val 84396"/>
              </a:avLst>
            </a:prstGeom>
            <a:solidFill>
              <a:srgbClr val="6C6C6C"/>
            </a:solidFill>
            <a:ln w="12700" cap="flat">
              <a:noFill/>
              <a:miter lim="400000"/>
            </a:ln>
            <a:effectLst/>
          </p:spPr>
          <p:txBody>
            <a:bodyPr wrap="square" lIns="0" tIns="0" rIns="0" bIns="0" numCol="1" anchor="ctr">
              <a:noAutofit/>
            </a:bodyPr>
            <a:lstStyle/>
            <a:p>
              <a:pPr algn="ctr"/>
              <a:endParaRPr/>
            </a:p>
          </p:txBody>
        </p:sp>
      </p:grpSp>
      <p:sp>
        <p:nvSpPr>
          <p:cNvPr id="114" name="13 Conector recto"/>
          <p:cNvSpPr/>
          <p:nvPr/>
        </p:nvSpPr>
        <p:spPr>
          <a:xfrm>
            <a:off x="446488" y="13311246"/>
            <a:ext cx="21918738" cy="1"/>
          </a:xfrm>
          <a:prstGeom prst="line">
            <a:avLst/>
          </a:prstGeom>
          <a:ln>
            <a:solidFill>
              <a:srgbClr val="6C6C6C"/>
            </a:solidFill>
          </a:ln>
        </p:spPr>
        <p:txBody>
          <a:bodyPr lIns="45719" rIns="45719"/>
          <a:lstStyle/>
          <a:p>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c type 1">
    <p:spTree>
      <p:nvGrpSpPr>
        <p:cNvPr id="1" name=""/>
        <p:cNvGrpSpPr/>
        <p:nvPr/>
      </p:nvGrpSpPr>
      <p:grpSpPr>
        <a:xfrm>
          <a:off x="0" y="0"/>
          <a:ext cx="0" cy="0"/>
          <a:chOff x="0" y="0"/>
          <a:chExt cx="0" cy="0"/>
        </a:xfrm>
      </p:grpSpPr>
      <p:sp>
        <p:nvSpPr>
          <p:cNvPr id="149"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2_Blanc type 1">
    <p:spTree>
      <p:nvGrpSpPr>
        <p:cNvPr id="1" name=""/>
        <p:cNvGrpSpPr/>
        <p:nvPr/>
      </p:nvGrpSpPr>
      <p:grpSpPr>
        <a:xfrm>
          <a:off x="0" y="0"/>
          <a:ext cx="0" cy="0"/>
          <a:chOff x="0" y="0"/>
          <a:chExt cx="0" cy="0"/>
        </a:xfrm>
      </p:grpSpPr>
      <p:sp>
        <p:nvSpPr>
          <p:cNvPr id="156" name="2 Marcador de posición de imagen"/>
          <p:cNvSpPr>
            <a:spLocks noGrp="1"/>
          </p:cNvSpPr>
          <p:nvPr>
            <p:ph type="pic" idx="13"/>
          </p:nvPr>
        </p:nvSpPr>
        <p:spPr>
          <a:xfrm>
            <a:off x="0" y="2268283"/>
            <a:ext cx="24385588" cy="6570227"/>
          </a:xfrm>
          <a:prstGeom prst="rect">
            <a:avLst/>
          </a:prstGeom>
        </p:spPr>
        <p:txBody>
          <a:bodyPr lIns="91439" rIns="91439"/>
          <a:lstStyle/>
          <a:p>
            <a:endParaRPr/>
          </a:p>
        </p:txBody>
      </p:sp>
      <p:sp>
        <p:nvSpPr>
          <p:cNvPr id="157"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22983564" y="13035074"/>
            <a:ext cx="470909" cy="481322"/>
          </a:xfrm>
          <a:prstGeom prst="rect">
            <a:avLst/>
          </a:prstGeom>
          <a:ln w="12700">
            <a:miter lim="400000"/>
          </a:ln>
        </p:spPr>
        <p:txBody>
          <a:bodyPr wrap="none" lIns="90674" tIns="90674" rIns="90674" bIns="90674">
            <a:spAutoFit/>
          </a:bodyPr>
          <a:lstStyle>
            <a:lvl1pPr algn="ctr" defTabSz="1811963">
              <a:defRPr sz="2000">
                <a:solidFill>
                  <a:srgbClr val="616161"/>
                </a:solidFill>
                <a:latin typeface="PT Sans"/>
                <a:ea typeface="PT Sans"/>
                <a:cs typeface="PT Sans"/>
                <a:sym typeface="PT Sans"/>
              </a:defRPr>
            </a:lvl1pPr>
          </a:lstStyle>
          <a:p>
            <a:fld id="{86CB4B4D-7CA3-9044-876B-883B54F8677D}" type="slidenum">
              <a:t>‹Nr.›</a:t>
            </a:fld>
            <a:endParaRPr/>
          </a:p>
        </p:txBody>
      </p:sp>
      <p:grpSp>
        <p:nvGrpSpPr>
          <p:cNvPr id="5" name="3 Grupo"/>
          <p:cNvGrpSpPr/>
          <p:nvPr/>
        </p:nvGrpSpPr>
        <p:grpSpPr>
          <a:xfrm>
            <a:off x="23608188" y="13071882"/>
            <a:ext cx="464625" cy="464677"/>
            <a:chOff x="0" y="0"/>
            <a:chExt cx="464624" cy="464675"/>
          </a:xfrm>
        </p:grpSpPr>
        <p:sp>
          <p:nvSpPr>
            <p:cNvPr id="3" name="1 Elipse"/>
            <p:cNvSpPr/>
            <p:nvPr/>
          </p:nvSpPr>
          <p:spPr>
            <a:xfrm>
              <a:off x="-1" y="0"/>
              <a:ext cx="464626" cy="464676"/>
            </a:xfrm>
            <a:prstGeom prst="ellipse">
              <a:avLst/>
            </a:prstGeom>
            <a:noFill/>
            <a:ln w="9525" cap="flat">
              <a:solidFill>
                <a:srgbClr val="6C6C6C"/>
              </a:solidFill>
              <a:prstDash val="solid"/>
              <a:round/>
            </a:ln>
            <a:effectLst/>
          </p:spPr>
          <p:txBody>
            <a:bodyPr wrap="square" lIns="0" tIns="0" rIns="0" bIns="0" numCol="1" anchor="ctr">
              <a:noAutofit/>
            </a:bodyPr>
            <a:lstStyle/>
            <a:p>
              <a:pPr algn="ctr"/>
              <a:endParaRPr/>
            </a:p>
          </p:txBody>
        </p:sp>
        <p:sp>
          <p:nvSpPr>
            <p:cNvPr id="4" name="2 Cheurón">
              <a:hlinkClick r:id="" action="ppaction://hlinkshowjump?jump=nextslide"/>
            </p:cNvPr>
            <p:cNvSpPr/>
            <p:nvPr/>
          </p:nvSpPr>
          <p:spPr>
            <a:xfrm>
              <a:off x="146533" y="111710"/>
              <a:ext cx="185845" cy="241256"/>
            </a:xfrm>
            <a:prstGeom prst="chevron">
              <a:avLst>
                <a:gd name="adj" fmla="val 84396"/>
              </a:avLst>
            </a:prstGeom>
            <a:solidFill>
              <a:srgbClr val="6C6C6C"/>
            </a:solidFill>
            <a:ln w="12700" cap="flat">
              <a:noFill/>
              <a:miter lim="400000"/>
            </a:ln>
            <a:effectLst/>
          </p:spPr>
          <p:txBody>
            <a:bodyPr wrap="square" lIns="0" tIns="0" rIns="0" bIns="0" numCol="1" anchor="ctr">
              <a:noAutofit/>
            </a:bodyPr>
            <a:lstStyle/>
            <a:p>
              <a:pPr algn="ctr"/>
              <a:endParaRPr/>
            </a:p>
          </p:txBody>
        </p:sp>
      </p:grpSp>
      <p:grpSp>
        <p:nvGrpSpPr>
          <p:cNvPr id="8" name="21 Grupo"/>
          <p:cNvGrpSpPr/>
          <p:nvPr/>
        </p:nvGrpSpPr>
        <p:grpSpPr>
          <a:xfrm>
            <a:off x="22365225" y="13071882"/>
            <a:ext cx="464625" cy="464677"/>
            <a:chOff x="0" y="0"/>
            <a:chExt cx="464624" cy="464675"/>
          </a:xfrm>
        </p:grpSpPr>
        <p:sp>
          <p:nvSpPr>
            <p:cNvPr id="6" name="22 Elipse"/>
            <p:cNvSpPr/>
            <p:nvPr/>
          </p:nvSpPr>
          <p:spPr>
            <a:xfrm>
              <a:off x="-1" y="0"/>
              <a:ext cx="464626" cy="464676"/>
            </a:xfrm>
            <a:prstGeom prst="ellipse">
              <a:avLst/>
            </a:prstGeom>
            <a:noFill/>
            <a:ln w="9525" cap="flat">
              <a:solidFill>
                <a:srgbClr val="6C6C6C"/>
              </a:solidFill>
              <a:prstDash val="solid"/>
              <a:round/>
            </a:ln>
            <a:effectLst/>
          </p:spPr>
          <p:txBody>
            <a:bodyPr wrap="square" lIns="0" tIns="0" rIns="0" bIns="0" numCol="1" anchor="ctr">
              <a:noAutofit/>
            </a:bodyPr>
            <a:lstStyle/>
            <a:p>
              <a:pPr algn="ctr"/>
              <a:endParaRPr/>
            </a:p>
          </p:txBody>
        </p:sp>
        <p:sp>
          <p:nvSpPr>
            <p:cNvPr id="7" name="23 Cheurón">
              <a:hlinkClick r:id="" action="ppaction://hlinkshowjump?jump=previousslide"/>
            </p:cNvPr>
            <p:cNvSpPr/>
            <p:nvPr/>
          </p:nvSpPr>
          <p:spPr>
            <a:xfrm flipH="1">
              <a:off x="132246" y="111710"/>
              <a:ext cx="185845" cy="241256"/>
            </a:xfrm>
            <a:prstGeom prst="chevron">
              <a:avLst>
                <a:gd name="adj" fmla="val 84396"/>
              </a:avLst>
            </a:prstGeom>
            <a:solidFill>
              <a:srgbClr val="6C6C6C"/>
            </a:solidFill>
            <a:ln w="12700" cap="flat">
              <a:noFill/>
              <a:miter lim="400000"/>
            </a:ln>
            <a:effectLst/>
          </p:spPr>
          <p:txBody>
            <a:bodyPr wrap="square" lIns="0" tIns="0" rIns="0" bIns="0" numCol="1" anchor="ctr">
              <a:noAutofit/>
            </a:bodyPr>
            <a:lstStyle/>
            <a:p>
              <a:pPr algn="ctr"/>
              <a:endParaRPr/>
            </a:p>
          </p:txBody>
        </p:sp>
      </p:grpSp>
      <p:sp>
        <p:nvSpPr>
          <p:cNvPr id="9" name="8 Conector recto"/>
          <p:cNvSpPr/>
          <p:nvPr/>
        </p:nvSpPr>
        <p:spPr>
          <a:xfrm>
            <a:off x="446488" y="13311246"/>
            <a:ext cx="21918738" cy="1"/>
          </a:xfrm>
          <a:prstGeom prst="line">
            <a:avLst/>
          </a:prstGeom>
          <a:ln>
            <a:solidFill>
              <a:srgbClr val="6C6C6C"/>
            </a:solidFill>
          </a:ln>
        </p:spPr>
        <p:txBody>
          <a:bodyPr lIns="45719" rIns="45719"/>
          <a:lstStyle/>
          <a:p>
            <a:endParaRPr/>
          </a:p>
        </p:txBody>
      </p:sp>
      <p:sp>
        <p:nvSpPr>
          <p:cNvPr id="10" name="Title Text"/>
          <p:cNvSpPr txBox="1">
            <a:spLocks noGrp="1"/>
          </p:cNvSpPr>
          <p:nvPr>
            <p:ph type="title"/>
          </p:nvPr>
        </p:nvSpPr>
        <p:spPr>
          <a:xfrm>
            <a:off x="1219200" y="184149"/>
            <a:ext cx="21945600" cy="3016251"/>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r>
              <a:t>Title Text</a:t>
            </a:r>
          </a:p>
        </p:txBody>
      </p:sp>
      <p:sp>
        <p:nvSpPr>
          <p:cNvPr id="11" name="Body Level One…"/>
          <p:cNvSpPr txBox="1">
            <a:spLocks noGrp="1"/>
          </p:cNvSpPr>
          <p:nvPr>
            <p:ph type="body" idx="1"/>
          </p:nvPr>
        </p:nvSpPr>
        <p:spPr>
          <a:xfrm>
            <a:off x="1219200" y="3200400"/>
            <a:ext cx="21945600" cy="105156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Lst>
  <p:transition xmlns:p14="http://schemas.microsoft.com/office/powerpoint/2010/main" spd="med"/>
  <p:txStyles>
    <p:titleStyle>
      <a:lvl1pPr marL="0" marR="0" indent="0" algn="l" defTabSz="1811963" rtl="0" latinLnBrk="0">
        <a:lnSpc>
          <a:spcPct val="100000"/>
        </a:lnSpc>
        <a:spcBef>
          <a:spcPts val="0"/>
        </a:spcBef>
        <a:spcAft>
          <a:spcPts val="0"/>
        </a:spcAft>
        <a:buClrTx/>
        <a:buSzTx/>
        <a:buFontTx/>
        <a:buNone/>
        <a:tabLst/>
        <a:defRPr sz="7200" b="0" i="0" u="none" strike="noStrike" cap="all" spc="-120" baseline="0">
          <a:ln>
            <a:noFill/>
          </a:ln>
          <a:solidFill>
            <a:srgbClr val="1F1F1F"/>
          </a:solidFill>
          <a:uFillTx/>
          <a:latin typeface="Arial Black"/>
          <a:ea typeface="Arial Black"/>
          <a:cs typeface="Arial Black"/>
          <a:sym typeface="Arial Black"/>
        </a:defRPr>
      </a:lvl1pPr>
      <a:lvl2pPr marL="0" marR="0" indent="0" algn="l" defTabSz="1811963" rtl="0" latinLnBrk="0">
        <a:lnSpc>
          <a:spcPct val="100000"/>
        </a:lnSpc>
        <a:spcBef>
          <a:spcPts val="0"/>
        </a:spcBef>
        <a:spcAft>
          <a:spcPts val="0"/>
        </a:spcAft>
        <a:buClrTx/>
        <a:buSzTx/>
        <a:buFontTx/>
        <a:buNone/>
        <a:tabLst/>
        <a:defRPr sz="7200" b="0" i="0" u="none" strike="noStrike" cap="all" spc="-120" baseline="0">
          <a:ln>
            <a:noFill/>
          </a:ln>
          <a:solidFill>
            <a:srgbClr val="1F1F1F"/>
          </a:solidFill>
          <a:uFillTx/>
          <a:latin typeface="Arial Black"/>
          <a:ea typeface="Arial Black"/>
          <a:cs typeface="Arial Black"/>
          <a:sym typeface="Arial Black"/>
        </a:defRPr>
      </a:lvl2pPr>
      <a:lvl3pPr marL="0" marR="0" indent="0" algn="l" defTabSz="1811963" rtl="0" latinLnBrk="0">
        <a:lnSpc>
          <a:spcPct val="100000"/>
        </a:lnSpc>
        <a:spcBef>
          <a:spcPts val="0"/>
        </a:spcBef>
        <a:spcAft>
          <a:spcPts val="0"/>
        </a:spcAft>
        <a:buClrTx/>
        <a:buSzTx/>
        <a:buFontTx/>
        <a:buNone/>
        <a:tabLst/>
        <a:defRPr sz="7200" b="0" i="0" u="none" strike="noStrike" cap="all" spc="-120" baseline="0">
          <a:ln>
            <a:noFill/>
          </a:ln>
          <a:solidFill>
            <a:srgbClr val="1F1F1F"/>
          </a:solidFill>
          <a:uFillTx/>
          <a:latin typeface="Arial Black"/>
          <a:ea typeface="Arial Black"/>
          <a:cs typeface="Arial Black"/>
          <a:sym typeface="Arial Black"/>
        </a:defRPr>
      </a:lvl3pPr>
      <a:lvl4pPr marL="0" marR="0" indent="0" algn="l" defTabSz="1811963" rtl="0" latinLnBrk="0">
        <a:lnSpc>
          <a:spcPct val="100000"/>
        </a:lnSpc>
        <a:spcBef>
          <a:spcPts val="0"/>
        </a:spcBef>
        <a:spcAft>
          <a:spcPts val="0"/>
        </a:spcAft>
        <a:buClrTx/>
        <a:buSzTx/>
        <a:buFontTx/>
        <a:buNone/>
        <a:tabLst/>
        <a:defRPr sz="7200" b="0" i="0" u="none" strike="noStrike" cap="all" spc="-120" baseline="0">
          <a:ln>
            <a:noFill/>
          </a:ln>
          <a:solidFill>
            <a:srgbClr val="1F1F1F"/>
          </a:solidFill>
          <a:uFillTx/>
          <a:latin typeface="Arial Black"/>
          <a:ea typeface="Arial Black"/>
          <a:cs typeface="Arial Black"/>
          <a:sym typeface="Arial Black"/>
        </a:defRPr>
      </a:lvl4pPr>
      <a:lvl5pPr marL="0" marR="0" indent="0" algn="l" defTabSz="1811963" rtl="0" latinLnBrk="0">
        <a:lnSpc>
          <a:spcPct val="100000"/>
        </a:lnSpc>
        <a:spcBef>
          <a:spcPts val="0"/>
        </a:spcBef>
        <a:spcAft>
          <a:spcPts val="0"/>
        </a:spcAft>
        <a:buClrTx/>
        <a:buSzTx/>
        <a:buFontTx/>
        <a:buNone/>
        <a:tabLst/>
        <a:defRPr sz="7200" b="0" i="0" u="none" strike="noStrike" cap="all" spc="-120" baseline="0">
          <a:ln>
            <a:noFill/>
          </a:ln>
          <a:solidFill>
            <a:srgbClr val="1F1F1F"/>
          </a:solidFill>
          <a:uFillTx/>
          <a:latin typeface="Arial Black"/>
          <a:ea typeface="Arial Black"/>
          <a:cs typeface="Arial Black"/>
          <a:sym typeface="Arial Black"/>
        </a:defRPr>
      </a:lvl5pPr>
      <a:lvl6pPr marL="0" marR="0" indent="0" algn="l" defTabSz="1811963" rtl="0" latinLnBrk="0">
        <a:lnSpc>
          <a:spcPct val="100000"/>
        </a:lnSpc>
        <a:spcBef>
          <a:spcPts val="0"/>
        </a:spcBef>
        <a:spcAft>
          <a:spcPts val="0"/>
        </a:spcAft>
        <a:buClrTx/>
        <a:buSzTx/>
        <a:buFontTx/>
        <a:buNone/>
        <a:tabLst/>
        <a:defRPr sz="7200" b="0" i="0" u="none" strike="noStrike" cap="all" spc="-120" baseline="0">
          <a:ln>
            <a:noFill/>
          </a:ln>
          <a:solidFill>
            <a:srgbClr val="1F1F1F"/>
          </a:solidFill>
          <a:uFillTx/>
          <a:latin typeface="Arial Black"/>
          <a:ea typeface="Arial Black"/>
          <a:cs typeface="Arial Black"/>
          <a:sym typeface="Arial Black"/>
        </a:defRPr>
      </a:lvl6pPr>
      <a:lvl7pPr marL="0" marR="0" indent="0" algn="l" defTabSz="1811963" rtl="0" latinLnBrk="0">
        <a:lnSpc>
          <a:spcPct val="100000"/>
        </a:lnSpc>
        <a:spcBef>
          <a:spcPts val="0"/>
        </a:spcBef>
        <a:spcAft>
          <a:spcPts val="0"/>
        </a:spcAft>
        <a:buClrTx/>
        <a:buSzTx/>
        <a:buFontTx/>
        <a:buNone/>
        <a:tabLst/>
        <a:defRPr sz="7200" b="0" i="0" u="none" strike="noStrike" cap="all" spc="-120" baseline="0">
          <a:ln>
            <a:noFill/>
          </a:ln>
          <a:solidFill>
            <a:srgbClr val="1F1F1F"/>
          </a:solidFill>
          <a:uFillTx/>
          <a:latin typeface="Arial Black"/>
          <a:ea typeface="Arial Black"/>
          <a:cs typeface="Arial Black"/>
          <a:sym typeface="Arial Black"/>
        </a:defRPr>
      </a:lvl7pPr>
      <a:lvl8pPr marL="0" marR="0" indent="0" algn="l" defTabSz="1811963" rtl="0" latinLnBrk="0">
        <a:lnSpc>
          <a:spcPct val="100000"/>
        </a:lnSpc>
        <a:spcBef>
          <a:spcPts val="0"/>
        </a:spcBef>
        <a:spcAft>
          <a:spcPts val="0"/>
        </a:spcAft>
        <a:buClrTx/>
        <a:buSzTx/>
        <a:buFontTx/>
        <a:buNone/>
        <a:tabLst/>
        <a:defRPr sz="7200" b="0" i="0" u="none" strike="noStrike" cap="all" spc="-120" baseline="0">
          <a:ln>
            <a:noFill/>
          </a:ln>
          <a:solidFill>
            <a:srgbClr val="1F1F1F"/>
          </a:solidFill>
          <a:uFillTx/>
          <a:latin typeface="Arial Black"/>
          <a:ea typeface="Arial Black"/>
          <a:cs typeface="Arial Black"/>
          <a:sym typeface="Arial Black"/>
        </a:defRPr>
      </a:lvl8pPr>
      <a:lvl9pPr marL="0" marR="0" indent="0" algn="l" defTabSz="1811963" rtl="0" latinLnBrk="0">
        <a:lnSpc>
          <a:spcPct val="100000"/>
        </a:lnSpc>
        <a:spcBef>
          <a:spcPts val="0"/>
        </a:spcBef>
        <a:spcAft>
          <a:spcPts val="0"/>
        </a:spcAft>
        <a:buClrTx/>
        <a:buSzTx/>
        <a:buFontTx/>
        <a:buNone/>
        <a:tabLst/>
        <a:defRPr sz="7200" b="0" i="0" u="none" strike="noStrike" cap="all" spc="-120" baseline="0">
          <a:ln>
            <a:noFill/>
          </a:ln>
          <a:solidFill>
            <a:srgbClr val="1F1F1F"/>
          </a:solidFill>
          <a:uFillTx/>
          <a:latin typeface="Arial Black"/>
          <a:ea typeface="Arial Black"/>
          <a:cs typeface="Arial Black"/>
          <a:sym typeface="Arial Black"/>
        </a:defRPr>
      </a:lvl9pPr>
    </p:titleStyle>
    <p:bodyStyle>
      <a:lvl1pPr marL="0" marR="0" indent="0" algn="l" defTabSz="1811963" rtl="0" latinLnBrk="0">
        <a:lnSpc>
          <a:spcPct val="100000"/>
        </a:lnSpc>
        <a:spcBef>
          <a:spcPts val="1200"/>
        </a:spcBef>
        <a:spcAft>
          <a:spcPts val="0"/>
        </a:spcAft>
        <a:buClrTx/>
        <a:buSzTx/>
        <a:buFontTx/>
        <a:buNone/>
        <a:tabLst/>
        <a:defRPr sz="4000" b="1" i="0" u="none" strike="noStrike" cap="none" spc="0" baseline="0">
          <a:ln>
            <a:noFill/>
          </a:ln>
          <a:solidFill>
            <a:srgbClr val="000000"/>
          </a:solidFill>
          <a:uFillTx/>
          <a:latin typeface="Arial"/>
          <a:ea typeface="Arial"/>
          <a:cs typeface="Arial"/>
          <a:sym typeface="Arial"/>
        </a:defRPr>
      </a:lvl1pPr>
      <a:lvl2pPr marL="905970" marR="0" indent="-362349" algn="l" defTabSz="1811963" rtl="0" latinLnBrk="0">
        <a:lnSpc>
          <a:spcPct val="100000"/>
        </a:lnSpc>
        <a:spcBef>
          <a:spcPts val="1200"/>
        </a:spcBef>
        <a:spcAft>
          <a:spcPts val="0"/>
        </a:spcAft>
        <a:buClrTx/>
        <a:buSzPct val="100000"/>
        <a:buFontTx/>
        <a:buChar char="•"/>
        <a:tabLst/>
        <a:defRPr sz="4000" b="1" i="0" u="none" strike="noStrike" cap="none" spc="0" baseline="0">
          <a:ln>
            <a:noFill/>
          </a:ln>
          <a:solidFill>
            <a:srgbClr val="000000"/>
          </a:solidFill>
          <a:uFillTx/>
          <a:latin typeface="Arial"/>
          <a:ea typeface="Arial"/>
          <a:cs typeface="Arial"/>
          <a:sym typeface="Arial"/>
        </a:defRPr>
      </a:lvl2pPr>
      <a:lvl3pPr marL="2301671" marR="0" indent="-489711" algn="l" defTabSz="1811963" rtl="0" latinLnBrk="0">
        <a:lnSpc>
          <a:spcPct val="100000"/>
        </a:lnSpc>
        <a:spcBef>
          <a:spcPts val="1200"/>
        </a:spcBef>
        <a:spcAft>
          <a:spcPts val="0"/>
        </a:spcAft>
        <a:buClrTx/>
        <a:buSzPct val="100000"/>
        <a:buFontTx/>
        <a:buChar char="•"/>
        <a:tabLst/>
        <a:defRPr sz="4000" b="1" i="0" u="none" strike="noStrike" cap="none" spc="0" baseline="0">
          <a:ln>
            <a:noFill/>
          </a:ln>
          <a:solidFill>
            <a:srgbClr val="000000"/>
          </a:solidFill>
          <a:uFillTx/>
          <a:latin typeface="Arial"/>
          <a:ea typeface="Arial"/>
          <a:cs typeface="Arial"/>
          <a:sym typeface="Arial"/>
        </a:defRPr>
      </a:lvl3pPr>
      <a:lvl4pPr marL="3207641" marR="0" indent="-489711" algn="l" defTabSz="1811963" rtl="0" latinLnBrk="0">
        <a:lnSpc>
          <a:spcPct val="100000"/>
        </a:lnSpc>
        <a:spcBef>
          <a:spcPts val="1200"/>
        </a:spcBef>
        <a:spcAft>
          <a:spcPts val="0"/>
        </a:spcAft>
        <a:buClrTx/>
        <a:buSzPct val="100000"/>
        <a:buFontTx/>
        <a:buChar char="•"/>
        <a:tabLst/>
        <a:defRPr sz="4000" b="1" i="0" u="none" strike="noStrike" cap="none" spc="0" baseline="0">
          <a:ln>
            <a:noFill/>
          </a:ln>
          <a:solidFill>
            <a:srgbClr val="000000"/>
          </a:solidFill>
          <a:uFillTx/>
          <a:latin typeface="Arial"/>
          <a:ea typeface="Arial"/>
          <a:cs typeface="Arial"/>
          <a:sym typeface="Arial"/>
        </a:defRPr>
      </a:lvl4pPr>
      <a:lvl5pPr marL="4113620" marR="0" indent="-489711" algn="l" defTabSz="1811963" rtl="0" latinLnBrk="0">
        <a:lnSpc>
          <a:spcPct val="100000"/>
        </a:lnSpc>
        <a:spcBef>
          <a:spcPts val="1200"/>
        </a:spcBef>
        <a:spcAft>
          <a:spcPts val="0"/>
        </a:spcAft>
        <a:buClrTx/>
        <a:buSzPct val="100000"/>
        <a:buFontTx/>
        <a:buChar char="•"/>
        <a:tabLst/>
        <a:defRPr sz="4000" b="1" i="0" u="none" strike="noStrike" cap="none" spc="0" baseline="0">
          <a:ln>
            <a:noFill/>
          </a:ln>
          <a:solidFill>
            <a:srgbClr val="000000"/>
          </a:solidFill>
          <a:uFillTx/>
          <a:latin typeface="Arial"/>
          <a:ea typeface="Arial"/>
          <a:cs typeface="Arial"/>
          <a:sym typeface="Arial"/>
        </a:defRPr>
      </a:lvl5pPr>
      <a:lvl6pPr marL="5096115" marR="0" indent="-566228" algn="l" defTabSz="1811963" rtl="0" latinLnBrk="0">
        <a:lnSpc>
          <a:spcPct val="100000"/>
        </a:lnSpc>
        <a:spcBef>
          <a:spcPts val="1200"/>
        </a:spcBef>
        <a:spcAft>
          <a:spcPts val="0"/>
        </a:spcAft>
        <a:buClrTx/>
        <a:buSzPct val="100000"/>
        <a:buFontTx/>
        <a:buChar char="•"/>
        <a:tabLst/>
        <a:defRPr sz="4000" b="1" i="0" u="none" strike="noStrike" cap="none" spc="0" baseline="0">
          <a:ln>
            <a:noFill/>
          </a:ln>
          <a:solidFill>
            <a:srgbClr val="000000"/>
          </a:solidFill>
          <a:uFillTx/>
          <a:latin typeface="Arial"/>
          <a:ea typeface="Arial"/>
          <a:cs typeface="Arial"/>
          <a:sym typeface="Arial"/>
        </a:defRPr>
      </a:lvl6pPr>
      <a:lvl7pPr marL="6002083" marR="0" indent="-566228" algn="l" defTabSz="1811963" rtl="0" latinLnBrk="0">
        <a:lnSpc>
          <a:spcPct val="100000"/>
        </a:lnSpc>
        <a:spcBef>
          <a:spcPts val="1200"/>
        </a:spcBef>
        <a:spcAft>
          <a:spcPts val="0"/>
        </a:spcAft>
        <a:buClrTx/>
        <a:buSzPct val="100000"/>
        <a:buFontTx/>
        <a:buChar char="•"/>
        <a:tabLst/>
        <a:defRPr sz="4000" b="1" i="0" u="none" strike="noStrike" cap="none" spc="0" baseline="0">
          <a:ln>
            <a:noFill/>
          </a:ln>
          <a:solidFill>
            <a:srgbClr val="000000"/>
          </a:solidFill>
          <a:uFillTx/>
          <a:latin typeface="Arial"/>
          <a:ea typeface="Arial"/>
          <a:cs typeface="Arial"/>
          <a:sym typeface="Arial"/>
        </a:defRPr>
      </a:lvl7pPr>
      <a:lvl8pPr marL="6908067" marR="0" indent="-566229" algn="l" defTabSz="1811963" rtl="0" latinLnBrk="0">
        <a:lnSpc>
          <a:spcPct val="100000"/>
        </a:lnSpc>
        <a:spcBef>
          <a:spcPts val="1200"/>
        </a:spcBef>
        <a:spcAft>
          <a:spcPts val="0"/>
        </a:spcAft>
        <a:buClrTx/>
        <a:buSzPct val="100000"/>
        <a:buFontTx/>
        <a:buChar char="•"/>
        <a:tabLst/>
        <a:defRPr sz="4000" b="1" i="0" u="none" strike="noStrike" cap="none" spc="0" baseline="0">
          <a:ln>
            <a:noFill/>
          </a:ln>
          <a:solidFill>
            <a:srgbClr val="000000"/>
          </a:solidFill>
          <a:uFillTx/>
          <a:latin typeface="Arial"/>
          <a:ea typeface="Arial"/>
          <a:cs typeface="Arial"/>
          <a:sym typeface="Arial"/>
        </a:defRPr>
      </a:lvl8pPr>
      <a:lvl9pPr marL="7814038" marR="0" indent="-566229" algn="l" defTabSz="1811963" rtl="0" latinLnBrk="0">
        <a:lnSpc>
          <a:spcPct val="100000"/>
        </a:lnSpc>
        <a:spcBef>
          <a:spcPts val="1200"/>
        </a:spcBef>
        <a:spcAft>
          <a:spcPts val="0"/>
        </a:spcAft>
        <a:buClrTx/>
        <a:buSzPct val="100000"/>
        <a:buFontTx/>
        <a:buChar char="•"/>
        <a:tabLst/>
        <a:defRPr sz="4000" b="1" i="0" u="none" strike="noStrike" cap="none" spc="0" baseline="0">
          <a:ln>
            <a:noFill/>
          </a:ln>
          <a:solidFill>
            <a:srgbClr val="000000"/>
          </a:solidFill>
          <a:uFillTx/>
          <a:latin typeface="Arial"/>
          <a:ea typeface="Arial"/>
          <a:cs typeface="Arial"/>
          <a:sym typeface="Arial"/>
        </a:defRPr>
      </a:lvl9pPr>
    </p:bodyStyle>
    <p:otherStyle>
      <a:lvl1pPr marL="0" marR="0" indent="0" algn="ctr" defTabSz="1811963"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PT Sans"/>
        </a:defRPr>
      </a:lvl1pPr>
      <a:lvl2pPr marL="0" marR="0" indent="1208726" algn="ctr" defTabSz="1811963"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PT Sans"/>
        </a:defRPr>
      </a:lvl2pPr>
      <a:lvl3pPr marL="0" marR="0" indent="2417470" algn="ctr" defTabSz="1811963"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PT Sans"/>
        </a:defRPr>
      </a:lvl3pPr>
      <a:lvl4pPr marL="0" marR="0" indent="3626213" algn="ctr" defTabSz="1811963"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PT Sans"/>
        </a:defRPr>
      </a:lvl4pPr>
      <a:lvl5pPr marL="0" marR="0" indent="4834947" algn="ctr" defTabSz="1811963"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PT Sans"/>
        </a:defRPr>
      </a:lvl5pPr>
      <a:lvl6pPr marL="0" marR="0" indent="6043688" algn="ctr" defTabSz="1811963"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PT Sans"/>
        </a:defRPr>
      </a:lvl6pPr>
      <a:lvl7pPr marL="0" marR="0" indent="7252437" algn="ctr" defTabSz="1811963"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PT Sans"/>
        </a:defRPr>
      </a:lvl7pPr>
      <a:lvl8pPr marL="0" marR="0" indent="8461164" algn="ctr" defTabSz="1811963"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PT Sans"/>
        </a:defRPr>
      </a:lvl8pPr>
      <a:lvl9pPr marL="0" marR="0" indent="9669909" algn="ctr" defTabSz="1811963"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PT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3.t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jpeg"/><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1 Rectángulo"/>
          <p:cNvSpPr/>
          <p:nvPr/>
        </p:nvSpPr>
        <p:spPr>
          <a:xfrm>
            <a:off x="8468734" y="3256627"/>
            <a:ext cx="5557334" cy="9071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98" y="0"/>
                </a:lnTo>
                <a:lnTo>
                  <a:pt x="21600" y="21581"/>
                </a:lnTo>
                <a:lnTo>
                  <a:pt x="0" y="21600"/>
                </a:lnTo>
                <a:close/>
              </a:path>
            </a:pathLst>
          </a:custGeom>
          <a:solidFill>
            <a:schemeClr val="accent4">
              <a:satOff val="-7860"/>
              <a:lumOff val="-10784"/>
            </a:schemeClr>
          </a:solidFill>
          <a:ln w="28575">
            <a:solidFill>
              <a:schemeClr val="accent4">
                <a:satOff val="-7860"/>
                <a:lumOff val="-10784"/>
              </a:schemeClr>
            </a:solidFill>
          </a:ln>
        </p:spPr>
        <p:txBody>
          <a:bodyPr lIns="0" tIns="0" rIns="0" bIns="0" anchor="ctr"/>
          <a:lstStyle/>
          <a:p>
            <a:pPr>
              <a:defRPr>
                <a:solidFill>
                  <a:srgbClr val="FFFFFF"/>
                </a:solidFill>
              </a:defRPr>
            </a:pPr>
            <a:endParaRPr/>
          </a:p>
        </p:txBody>
      </p:sp>
      <p:sp>
        <p:nvSpPr>
          <p:cNvPr id="249" name="1 Rectángulo"/>
          <p:cNvSpPr/>
          <p:nvPr/>
        </p:nvSpPr>
        <p:spPr>
          <a:xfrm>
            <a:off x="7229836" y="1707499"/>
            <a:ext cx="5516045" cy="106192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147" y="0"/>
                </a:lnTo>
                <a:lnTo>
                  <a:pt x="10524" y="2393"/>
                </a:lnTo>
                <a:lnTo>
                  <a:pt x="10557" y="2393"/>
                </a:lnTo>
                <a:lnTo>
                  <a:pt x="21600" y="21584"/>
                </a:lnTo>
                <a:lnTo>
                  <a:pt x="0" y="21600"/>
                </a:lnTo>
                <a:lnTo>
                  <a:pt x="0" y="19206"/>
                </a:lnTo>
                <a:close/>
              </a:path>
            </a:pathLst>
          </a:custGeom>
          <a:solidFill>
            <a:schemeClr val="accent3">
              <a:lumOff val="-8588"/>
            </a:schemeClr>
          </a:solidFill>
          <a:ln w="12700">
            <a:solidFill>
              <a:schemeClr val="accent3">
                <a:lumOff val="-8588"/>
              </a:schemeClr>
            </a:solidFill>
          </a:ln>
          <a:effectLst>
            <a:outerShdw blurRad="38100" dist="23000" rotWithShape="0">
              <a:srgbClr val="000000">
                <a:alpha val="40000"/>
              </a:srgbClr>
            </a:outerShdw>
          </a:effectLst>
        </p:spPr>
        <p:txBody>
          <a:bodyPr lIns="0" tIns="0" rIns="0" bIns="0" anchor="ctr"/>
          <a:lstStyle/>
          <a:p>
            <a:pPr>
              <a:defRPr>
                <a:solidFill>
                  <a:srgbClr val="FFFFFF"/>
                </a:solidFill>
              </a:defRPr>
            </a:pPr>
            <a:endParaRPr/>
          </a:p>
        </p:txBody>
      </p:sp>
      <p:sp>
        <p:nvSpPr>
          <p:cNvPr id="250" name="12 Rectángulo"/>
          <p:cNvSpPr/>
          <p:nvPr/>
        </p:nvSpPr>
        <p:spPr>
          <a:xfrm>
            <a:off x="54875" y="1368651"/>
            <a:ext cx="11595216" cy="109353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479" y="0"/>
                </a:lnTo>
                <a:lnTo>
                  <a:pt x="21600" y="21595"/>
                </a:lnTo>
                <a:lnTo>
                  <a:pt x="1649" y="21600"/>
                </a:lnTo>
                <a:lnTo>
                  <a:pt x="1649" y="21600"/>
                </a:lnTo>
                <a:lnTo>
                  <a:pt x="1413" y="21600"/>
                </a:lnTo>
                <a:lnTo>
                  <a:pt x="1413" y="21598"/>
                </a:lnTo>
                <a:lnTo>
                  <a:pt x="236" y="21600"/>
                </a:lnTo>
                <a:lnTo>
                  <a:pt x="236" y="21600"/>
                </a:lnTo>
                <a:lnTo>
                  <a:pt x="0" y="21600"/>
                </a:lnTo>
                <a:lnTo>
                  <a:pt x="0" y="0"/>
                </a:lnTo>
                <a:close/>
              </a:path>
            </a:pathLst>
          </a:custGeom>
          <a:solidFill>
            <a:srgbClr val="232323"/>
          </a:solidFill>
          <a:ln w="12700">
            <a:miter lim="400000"/>
          </a:ln>
        </p:spPr>
        <p:txBody>
          <a:bodyPr lIns="0" tIns="0" rIns="0" bIns="0" anchor="ctr"/>
          <a:lstStyle/>
          <a:p>
            <a:pPr algn="ctr" defTabSz="2415901"/>
            <a:endParaRPr/>
          </a:p>
        </p:txBody>
      </p:sp>
      <p:sp>
        <p:nvSpPr>
          <p:cNvPr id="251" name="12 Rectángulo"/>
          <p:cNvSpPr/>
          <p:nvPr/>
        </p:nvSpPr>
        <p:spPr>
          <a:xfrm rot="10800000">
            <a:off x="13414581" y="7821937"/>
            <a:ext cx="10920744" cy="1331535"/>
          </a:xfrm>
          <a:custGeom>
            <a:avLst/>
            <a:gdLst/>
            <a:ahLst/>
            <a:cxnLst>
              <a:cxn ang="0">
                <a:pos x="wd2" y="hd2"/>
              </a:cxn>
              <a:cxn ang="5400000">
                <a:pos x="wd2" y="hd2"/>
              </a:cxn>
              <a:cxn ang="10800000">
                <a:pos x="wd2" y="hd2"/>
              </a:cxn>
              <a:cxn ang="16200000">
                <a:pos x="wd2" y="hd2"/>
              </a:cxn>
            </a:cxnLst>
            <a:rect l="0" t="0" r="r" b="b"/>
            <a:pathLst>
              <a:path w="21600" h="21600" extrusionOk="0">
                <a:moveTo>
                  <a:pt x="4449" y="21600"/>
                </a:moveTo>
                <a:lnTo>
                  <a:pt x="4449" y="21596"/>
                </a:lnTo>
                <a:lnTo>
                  <a:pt x="4245" y="21600"/>
                </a:lnTo>
                <a:lnTo>
                  <a:pt x="4245" y="21521"/>
                </a:lnTo>
                <a:lnTo>
                  <a:pt x="203" y="21600"/>
                </a:lnTo>
                <a:lnTo>
                  <a:pt x="203" y="21596"/>
                </a:lnTo>
                <a:lnTo>
                  <a:pt x="0" y="21600"/>
                </a:lnTo>
                <a:lnTo>
                  <a:pt x="0" y="0"/>
                </a:lnTo>
                <a:lnTo>
                  <a:pt x="21143" y="0"/>
                </a:lnTo>
                <a:lnTo>
                  <a:pt x="21600" y="21264"/>
                </a:lnTo>
                <a:close/>
              </a:path>
            </a:pathLst>
          </a:custGeom>
          <a:solidFill>
            <a:srgbClr val="232323"/>
          </a:solidFill>
          <a:ln w="12700">
            <a:miter lim="400000"/>
          </a:ln>
        </p:spPr>
        <p:txBody>
          <a:bodyPr lIns="0" tIns="0" rIns="0" bIns="0" anchor="ctr"/>
          <a:lstStyle/>
          <a:p>
            <a:pPr algn="ctr" defTabSz="2415901"/>
            <a:endParaRPr dirty="0"/>
          </a:p>
        </p:txBody>
      </p:sp>
      <p:sp>
        <p:nvSpPr>
          <p:cNvPr id="252" name="Textbox 1"/>
          <p:cNvSpPr txBox="1"/>
          <p:nvPr/>
        </p:nvSpPr>
        <p:spPr>
          <a:xfrm>
            <a:off x="295187" y="5280790"/>
            <a:ext cx="9497994" cy="295465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defTabSz="2415901">
              <a:defRPr sz="6400">
                <a:solidFill>
                  <a:srgbClr val="FFFFFF"/>
                </a:solidFill>
                <a:latin typeface="Oswald"/>
                <a:ea typeface="Oswald"/>
                <a:cs typeface="Oswald"/>
                <a:sym typeface="Oswald"/>
              </a:defRPr>
            </a:lvl1pPr>
          </a:lstStyle>
          <a:p>
            <a:r>
              <a:rPr lang="es-ES" dirty="0" smtClean="0"/>
              <a:t>Sistemas Alimentarios Sostenibles para la </a:t>
            </a:r>
            <a:r>
              <a:rPr lang="es-ES" dirty="0"/>
              <a:t>A</a:t>
            </a:r>
            <a:r>
              <a:rPr lang="es-ES" dirty="0" smtClean="0"/>
              <a:t>limentación </a:t>
            </a:r>
            <a:r>
              <a:rPr lang="es-ES" dirty="0"/>
              <a:t>S</a:t>
            </a:r>
            <a:r>
              <a:rPr lang="es-ES" dirty="0" smtClean="0"/>
              <a:t>aludable</a:t>
            </a:r>
            <a:endParaRPr dirty="0"/>
          </a:p>
        </p:txBody>
      </p:sp>
      <p:sp>
        <p:nvSpPr>
          <p:cNvPr id="253" name="Textbox 1"/>
          <p:cNvSpPr txBox="1"/>
          <p:nvPr/>
        </p:nvSpPr>
        <p:spPr>
          <a:xfrm>
            <a:off x="14125956" y="8118373"/>
            <a:ext cx="9497994" cy="73866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defTabSz="2415901">
              <a:defRPr sz="2400">
                <a:solidFill>
                  <a:srgbClr val="FFFFFF"/>
                </a:solidFill>
                <a:latin typeface="Oswald"/>
                <a:ea typeface="Oswald"/>
                <a:cs typeface="Oswald"/>
                <a:sym typeface="Oswald"/>
              </a:defRPr>
            </a:pPr>
            <a:r>
              <a:rPr lang="es-ES" dirty="0" smtClean="0"/>
              <a:t>Sara Granados</a:t>
            </a:r>
          </a:p>
          <a:p>
            <a:pPr algn="ctr" defTabSz="2415901">
              <a:defRPr sz="2400">
                <a:solidFill>
                  <a:srgbClr val="FFFFFF"/>
                </a:solidFill>
                <a:latin typeface="Oswald"/>
                <a:ea typeface="Oswald"/>
                <a:cs typeface="Oswald"/>
                <a:sym typeface="Oswald"/>
              </a:defRPr>
            </a:pPr>
            <a:r>
              <a:rPr lang="es-ES" dirty="0" smtClean="0"/>
              <a:t>Oficina Regional de FAO para América Latina y el Caribe</a:t>
            </a:r>
            <a:endParaRPr dirty="0"/>
          </a:p>
        </p:txBody>
      </p:sp>
      <p:sp>
        <p:nvSpPr>
          <p:cNvPr id="255" name="22 Rectángulo redondeado"/>
          <p:cNvSpPr/>
          <p:nvPr/>
        </p:nvSpPr>
        <p:spPr>
          <a:xfrm>
            <a:off x="799958" y="8382300"/>
            <a:ext cx="1894932" cy="161974"/>
          </a:xfrm>
          <a:prstGeom prst="roundRect">
            <a:avLst>
              <a:gd name="adj" fmla="val 50000"/>
            </a:avLst>
          </a:prstGeom>
          <a:solidFill>
            <a:schemeClr val="accent3">
              <a:lumOff val="-8588"/>
            </a:schemeClr>
          </a:solidFill>
          <a:ln w="12700">
            <a:miter lim="400000"/>
          </a:ln>
        </p:spPr>
        <p:txBody>
          <a:bodyPr lIns="0" tIns="0" rIns="0" bIns="0"/>
          <a:lstStyle/>
          <a:p>
            <a:pPr algn="ctr" defTabSz="2415901">
              <a:defRPr sz="2700">
                <a:solidFill>
                  <a:srgbClr val="FFFFFF"/>
                </a:solidFill>
                <a:latin typeface="Open Sans Condensed"/>
                <a:ea typeface="Open Sans Condensed"/>
                <a:cs typeface="Open Sans Condensed"/>
                <a:sym typeface="Open Sans Condensed"/>
              </a:defRPr>
            </a:pPr>
            <a:endParaRPr/>
          </a:p>
        </p:txBody>
      </p:sp>
      <p:sp>
        <p:nvSpPr>
          <p:cNvPr id="2" name="TextBox 1"/>
          <p:cNvSpPr txBox="1"/>
          <p:nvPr/>
        </p:nvSpPr>
        <p:spPr>
          <a:xfrm flipH="1">
            <a:off x="13786376" y="2000306"/>
            <a:ext cx="9596727" cy="60016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s-CL" b="1" dirty="0"/>
              <a:t>IX SEMINARIO</a:t>
            </a:r>
            <a:endParaRPr lang="en-US" dirty="0"/>
          </a:p>
          <a:p>
            <a:pPr algn="ctr"/>
            <a:r>
              <a:rPr lang="es-CL" b="1" dirty="0"/>
              <a:t>DE LA ACADEMIA CHILENA DE CIENCIAS AGRONÓMICAS</a:t>
            </a:r>
            <a:endParaRPr lang="en-US" dirty="0"/>
          </a:p>
          <a:p>
            <a:pPr algn="ctr"/>
            <a:r>
              <a:rPr lang="es-CL" b="1" i="1" dirty="0"/>
              <a:t>Intensificación sostenible de la producción frutícola, vinícola y hortícola para una alimentación saludable</a:t>
            </a:r>
            <a:endParaRPr lang="en-US" dirty="0"/>
          </a:p>
          <a:p>
            <a:pPr algn="ctr"/>
            <a:r>
              <a:rPr lang="es-CL" b="1" i="1" dirty="0"/>
              <a:t> </a:t>
            </a:r>
            <a:endParaRPr lang="en-US" dirty="0"/>
          </a:p>
        </p:txBody>
      </p:sp>
      <p:sp>
        <p:nvSpPr>
          <p:cNvPr id="3" name="TextBox 2"/>
          <p:cNvSpPr txBox="1"/>
          <p:nvPr/>
        </p:nvSpPr>
        <p:spPr>
          <a:xfrm flipH="1">
            <a:off x="15400506" y="9872475"/>
            <a:ext cx="6849092"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s-CL" sz="2800" dirty="0"/>
              <a:t>Talca, 5 de diciembre de 2015</a:t>
            </a:r>
            <a:endParaRPr lang="en-US" sz="2800" dirty="0"/>
          </a:p>
          <a:p>
            <a:pPr algn="ctr"/>
            <a:r>
              <a:rPr lang="es-CL" sz="2800" dirty="0"/>
              <a:t>Auditorio Campus Talca, Avenida </a:t>
            </a:r>
            <a:r>
              <a:rPr lang="es-CL" sz="2800" dirty="0" err="1"/>
              <a:t>Lircay</a:t>
            </a:r>
            <a:r>
              <a:rPr lang="es-CL" sz="2800" dirty="0"/>
              <a:t>, Talca</a:t>
            </a:r>
            <a:endParaRPr lang="en-US" sz="2800" dirty="0"/>
          </a:p>
        </p:txBody>
      </p:sp>
      <p:pic>
        <p:nvPicPr>
          <p:cNvPr id="13" name="Picture 3"/>
          <p:cNvPicPr/>
          <p:nvPr/>
        </p:nvPicPr>
        <p:blipFill>
          <a:blip r:embed="rId3"/>
          <a:stretch/>
        </p:blipFill>
        <p:spPr>
          <a:xfrm>
            <a:off x="395639" y="1634185"/>
            <a:ext cx="5372115" cy="1320029"/>
          </a:xfrm>
          <a:prstGeom prst="rect">
            <a:avLst/>
          </a:prstGeom>
          <a:ln w="12600">
            <a:noFill/>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Marcador de número de diapositiva 1"/>
          <p:cNvSpPr txBox="1">
            <a:spLocks noGrp="1"/>
          </p:cNvSpPr>
          <p:nvPr>
            <p:ph type="sldNum" sz="quarter" idx="2"/>
          </p:nvPr>
        </p:nvSpPr>
        <p:spPr>
          <a:xfrm>
            <a:off x="23052779" y="13035074"/>
            <a:ext cx="332479" cy="481322"/>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
        <p:nvSpPr>
          <p:cNvPr id="334" name="Marcador de texto 3"/>
          <p:cNvSpPr txBox="1">
            <a:spLocks noGrp="1"/>
          </p:cNvSpPr>
          <p:nvPr>
            <p:ph type="body" sz="quarter" idx="1"/>
          </p:nvPr>
        </p:nvSpPr>
        <p:spPr>
          <a:xfrm>
            <a:off x="714581" y="535751"/>
            <a:ext cx="22907926" cy="946737"/>
          </a:xfrm>
          <a:prstGeom prst="rect">
            <a:avLst/>
          </a:prstGeom>
        </p:spPr>
        <p:txBody>
          <a:bodyPr anchor="ctr">
            <a:normAutofit lnSpcReduction="10000"/>
          </a:bodyPr>
          <a:lstStyle/>
          <a:p>
            <a:pPr defTabSz="2320771">
              <a:lnSpc>
                <a:spcPct val="100000"/>
              </a:lnSpc>
              <a:spcBef>
                <a:spcPts val="1300"/>
              </a:spcBef>
              <a:defRPr sz="5760">
                <a:solidFill>
                  <a:srgbClr val="1F1F1F"/>
                </a:solidFill>
                <a:latin typeface="Oswald"/>
                <a:ea typeface="Oswald"/>
                <a:cs typeface="Oswald"/>
                <a:sym typeface="Oswald"/>
              </a:defRPr>
            </a:pPr>
            <a:r>
              <a:rPr lang="es-ES" dirty="0" smtClean="0"/>
              <a:t>Malnutrición en</a:t>
            </a:r>
            <a:r>
              <a:rPr dirty="0" smtClean="0"/>
              <a:t> </a:t>
            </a:r>
            <a:r>
              <a:rPr lang="es-ES" dirty="0" smtClean="0">
                <a:solidFill>
                  <a:schemeClr val="accent3">
                    <a:lumOff val="-8588"/>
                  </a:schemeClr>
                </a:solidFill>
              </a:rPr>
              <a:t>América Latina y el Caribe </a:t>
            </a:r>
            <a:r>
              <a:rPr lang="es-ES" dirty="0" smtClean="0">
                <a:solidFill>
                  <a:schemeClr val="tx1"/>
                </a:solidFill>
              </a:rPr>
              <a:t>en CIFRAS</a:t>
            </a:r>
            <a:endParaRPr dirty="0">
              <a:solidFill>
                <a:schemeClr val="tx1"/>
              </a:solidFill>
            </a:endParaRPr>
          </a:p>
        </p:txBody>
      </p:sp>
      <p:sp>
        <p:nvSpPr>
          <p:cNvPr id="335" name="18 Rectángulo redondeado"/>
          <p:cNvSpPr/>
          <p:nvPr/>
        </p:nvSpPr>
        <p:spPr>
          <a:xfrm>
            <a:off x="1170122" y="3201663"/>
            <a:ext cx="22043756" cy="8138082"/>
          </a:xfrm>
          <a:prstGeom prst="roundRect">
            <a:avLst>
              <a:gd name="adj" fmla="val 0"/>
            </a:avLst>
          </a:prstGeom>
          <a:blipFill>
            <a:blip r:embed="rId3"/>
          </a:blipFill>
          <a:ln w="12700">
            <a:miter lim="400000"/>
          </a:ln>
        </p:spPr>
        <p:txBody>
          <a:bodyPr lIns="0" tIns="0" rIns="0" bIns="0"/>
          <a:lstStyle/>
          <a:p>
            <a:pPr algn="r">
              <a:defRPr sz="2400">
                <a:solidFill>
                  <a:srgbClr val="FFFFFF"/>
                </a:solidFill>
                <a:latin typeface="+mn-lt"/>
                <a:ea typeface="+mn-ea"/>
                <a:cs typeface="+mn-cs"/>
                <a:sym typeface="Helvetica"/>
              </a:defRPr>
            </a:pPr>
            <a:endParaRPr/>
          </a:p>
        </p:txBody>
      </p:sp>
      <p:grpSp>
        <p:nvGrpSpPr>
          <p:cNvPr id="340" name="22 Grupo"/>
          <p:cNvGrpSpPr/>
          <p:nvPr/>
        </p:nvGrpSpPr>
        <p:grpSpPr>
          <a:xfrm>
            <a:off x="638080" y="4144688"/>
            <a:ext cx="8784978" cy="1371530"/>
            <a:chOff x="-1" y="0"/>
            <a:chExt cx="8784977" cy="1371529"/>
          </a:xfrm>
        </p:grpSpPr>
        <p:sp>
          <p:nvSpPr>
            <p:cNvPr id="336" name="24 Triángulo isósceles"/>
            <p:cNvSpPr/>
            <p:nvPr/>
          </p:nvSpPr>
          <p:spPr>
            <a:xfrm rot="16200000" flipH="1">
              <a:off x="207862" y="-207863"/>
              <a:ext cx="216024" cy="63174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8D0910"/>
            </a:solidFill>
            <a:ln w="12700" cap="flat">
              <a:noFill/>
              <a:miter lim="400000"/>
            </a:ln>
            <a:effectLst/>
          </p:spPr>
          <p:txBody>
            <a:bodyPr wrap="square" lIns="0" tIns="0" rIns="0" bIns="0" numCol="1" anchor="ctr">
              <a:noAutofit/>
            </a:bodyPr>
            <a:lstStyle/>
            <a:p>
              <a:pPr algn="ctr">
                <a:defRPr sz="2700">
                  <a:latin typeface="Oswald"/>
                  <a:ea typeface="Oswald"/>
                  <a:cs typeface="Oswald"/>
                  <a:sym typeface="Oswald"/>
                </a:defRPr>
              </a:pPr>
              <a:endParaRPr/>
            </a:p>
          </p:txBody>
        </p:sp>
        <p:grpSp>
          <p:nvGrpSpPr>
            <p:cNvPr id="339" name="30 Rectángulo"/>
            <p:cNvGrpSpPr/>
            <p:nvPr/>
          </p:nvGrpSpPr>
          <p:grpSpPr>
            <a:xfrm>
              <a:off x="16627" y="211956"/>
              <a:ext cx="8768349" cy="1159573"/>
              <a:chOff x="0" y="0"/>
              <a:chExt cx="8768348" cy="1159571"/>
            </a:xfrm>
          </p:grpSpPr>
          <p:sp>
            <p:nvSpPr>
              <p:cNvPr id="337" name="Shape"/>
              <p:cNvSpPr/>
              <p:nvPr/>
            </p:nvSpPr>
            <p:spPr>
              <a:xfrm flipH="1">
                <a:off x="0" y="0"/>
                <a:ext cx="8768348" cy="11595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797" y="10838"/>
                    </a:lnTo>
                    <a:lnTo>
                      <a:pt x="0" y="76"/>
                    </a:lnTo>
                    <a:close/>
                  </a:path>
                </a:pathLst>
              </a:custGeom>
              <a:solidFill>
                <a:schemeClr val="accent3">
                  <a:lumOff val="-8588"/>
                </a:schemeClr>
              </a:solidFill>
              <a:ln w="12700" cap="flat">
                <a:noFill/>
                <a:miter lim="400000"/>
              </a:ln>
              <a:effectLst/>
            </p:spPr>
            <p:txBody>
              <a:bodyPr wrap="square" lIns="0" tIns="0" rIns="0" bIns="0" numCol="1" anchor="ctr">
                <a:noAutofit/>
              </a:bodyPr>
              <a:lstStyle/>
              <a:p>
                <a:pPr>
                  <a:defRPr sz="2700">
                    <a:solidFill>
                      <a:srgbClr val="FFFFFF"/>
                    </a:solidFill>
                    <a:latin typeface="Oswald"/>
                    <a:ea typeface="Oswald"/>
                    <a:cs typeface="Oswald"/>
                    <a:sym typeface="Oswald"/>
                  </a:defRPr>
                </a:pPr>
                <a:endParaRPr/>
              </a:p>
            </p:txBody>
          </p:sp>
          <p:sp>
            <p:nvSpPr>
              <p:cNvPr id="338" name="Undernourishment: 5.5% (34.3 million people)"/>
              <p:cNvSpPr txBox="1"/>
              <p:nvPr/>
            </p:nvSpPr>
            <p:spPr>
              <a:xfrm>
                <a:off x="0" y="256621"/>
                <a:ext cx="8768347" cy="646329"/>
              </a:xfrm>
              <a:prstGeom prst="rect">
                <a:avLst/>
              </a:prstGeom>
              <a:solidFill>
                <a:schemeClr val="accent3">
                  <a:lumOff val="-8588"/>
                </a:schemeClr>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defRPr sz="3000">
                    <a:solidFill>
                      <a:srgbClr val="FFFFFF"/>
                    </a:solidFill>
                    <a:latin typeface="Oswald"/>
                    <a:ea typeface="Oswald"/>
                    <a:cs typeface="Oswald"/>
                    <a:sym typeface="Oswald"/>
                  </a:defRPr>
                </a:pPr>
                <a:r>
                  <a:rPr lang="es-ES" dirty="0" smtClean="0"/>
                  <a:t>Subnutrición</a:t>
                </a:r>
                <a:r>
                  <a:rPr dirty="0" smtClean="0"/>
                  <a:t>: </a:t>
                </a:r>
                <a:r>
                  <a:rPr lang="es-CL" sz="4200" dirty="0" smtClean="0"/>
                  <a:t>39.3</a:t>
                </a:r>
                <a:r>
                  <a:rPr lang="es-CL" sz="3500" baseline="69999" dirty="0"/>
                  <a:t> </a:t>
                </a:r>
                <a:r>
                  <a:rPr lang="es-ES" dirty="0" err="1" smtClean="0"/>
                  <a:t>mill</a:t>
                </a:r>
                <a:endParaRPr dirty="0"/>
              </a:p>
            </p:txBody>
          </p:sp>
        </p:grpSp>
      </p:grpSp>
      <p:grpSp>
        <p:nvGrpSpPr>
          <p:cNvPr id="345" name="37 Grupo"/>
          <p:cNvGrpSpPr/>
          <p:nvPr/>
        </p:nvGrpSpPr>
        <p:grpSpPr>
          <a:xfrm>
            <a:off x="638080" y="5848878"/>
            <a:ext cx="8784978" cy="1371530"/>
            <a:chOff x="-1" y="0"/>
            <a:chExt cx="8784977" cy="1371529"/>
          </a:xfrm>
        </p:grpSpPr>
        <p:sp>
          <p:nvSpPr>
            <p:cNvPr id="341" name="39 Triángulo isósceles"/>
            <p:cNvSpPr/>
            <p:nvPr/>
          </p:nvSpPr>
          <p:spPr>
            <a:xfrm rot="16200000" flipH="1">
              <a:off x="207862" y="-207863"/>
              <a:ext cx="216024" cy="63174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844404"/>
            </a:solidFill>
            <a:ln w="12700" cap="flat">
              <a:noFill/>
              <a:miter lim="400000"/>
            </a:ln>
            <a:effectLst/>
          </p:spPr>
          <p:txBody>
            <a:bodyPr wrap="square" lIns="0" tIns="0" rIns="0" bIns="0" numCol="1" anchor="ctr">
              <a:noAutofit/>
            </a:bodyPr>
            <a:lstStyle/>
            <a:p>
              <a:pPr algn="ctr">
                <a:defRPr sz="2700">
                  <a:latin typeface="Oswald"/>
                  <a:ea typeface="Oswald"/>
                  <a:cs typeface="Oswald"/>
                  <a:sym typeface="Oswald"/>
                </a:defRPr>
              </a:pPr>
              <a:endParaRPr/>
            </a:p>
          </p:txBody>
        </p:sp>
        <p:grpSp>
          <p:nvGrpSpPr>
            <p:cNvPr id="344" name="30 Rectángulo"/>
            <p:cNvGrpSpPr/>
            <p:nvPr/>
          </p:nvGrpSpPr>
          <p:grpSpPr>
            <a:xfrm>
              <a:off x="16627" y="211956"/>
              <a:ext cx="8768349" cy="1159573"/>
              <a:chOff x="0" y="0"/>
              <a:chExt cx="8768348" cy="1159571"/>
            </a:xfrm>
          </p:grpSpPr>
          <p:sp>
            <p:nvSpPr>
              <p:cNvPr id="342" name="Shape"/>
              <p:cNvSpPr/>
              <p:nvPr/>
            </p:nvSpPr>
            <p:spPr>
              <a:xfrm flipH="1">
                <a:off x="0" y="0"/>
                <a:ext cx="8768348" cy="11595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797" y="10838"/>
                    </a:lnTo>
                    <a:lnTo>
                      <a:pt x="0" y="76"/>
                    </a:lnTo>
                    <a:close/>
                  </a:path>
                </a:pathLst>
              </a:custGeom>
              <a:solidFill>
                <a:schemeClr val="accent6">
                  <a:satOff val="-19706"/>
                  <a:lumOff val="43627"/>
                </a:schemeClr>
              </a:solidFill>
              <a:ln w="12700" cap="flat">
                <a:noFill/>
                <a:miter lim="400000"/>
              </a:ln>
              <a:effectLst/>
            </p:spPr>
            <p:txBody>
              <a:bodyPr wrap="square" lIns="0" tIns="0" rIns="0" bIns="0" numCol="1" anchor="ctr">
                <a:noAutofit/>
              </a:bodyPr>
              <a:lstStyle/>
              <a:p>
                <a:pPr>
                  <a:defRPr sz="2700">
                    <a:solidFill>
                      <a:srgbClr val="FFFFFF"/>
                    </a:solidFill>
                    <a:latin typeface="Oswald"/>
                    <a:ea typeface="Oswald"/>
                    <a:cs typeface="Oswald"/>
                    <a:sym typeface="Oswald"/>
                  </a:defRPr>
                </a:pPr>
                <a:endParaRPr/>
              </a:p>
            </p:txBody>
          </p:sp>
          <p:sp>
            <p:nvSpPr>
              <p:cNvPr id="343" name="Stunting: 11.3% (&lt; 5 years old)"/>
              <p:cNvSpPr txBox="1"/>
              <p:nvPr/>
            </p:nvSpPr>
            <p:spPr>
              <a:xfrm>
                <a:off x="0" y="256621"/>
                <a:ext cx="8768347" cy="646329"/>
              </a:xfrm>
              <a:prstGeom prst="rect">
                <a:avLst/>
              </a:prstGeom>
              <a:solidFill>
                <a:schemeClr val="accent6">
                  <a:satOff val="-19706"/>
                  <a:lumOff val="43627"/>
                </a:schemeClr>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defRPr sz="3000">
                    <a:solidFill>
                      <a:srgbClr val="FFFFFF"/>
                    </a:solidFill>
                    <a:latin typeface="Oswald"/>
                    <a:ea typeface="Oswald"/>
                    <a:cs typeface="Oswald"/>
                    <a:sym typeface="Oswald"/>
                  </a:defRPr>
                </a:pPr>
                <a:r>
                  <a:rPr lang="es-ES" dirty="0" smtClean="0"/>
                  <a:t>Inseguridad alimentaria grave</a:t>
                </a:r>
                <a:r>
                  <a:rPr dirty="0" smtClean="0"/>
                  <a:t>: </a:t>
                </a:r>
                <a:r>
                  <a:rPr lang="es-CL" sz="4200" dirty="0"/>
                  <a:t>7</a:t>
                </a:r>
                <a:r>
                  <a:rPr sz="4200" dirty="0" smtClean="0"/>
                  <a:t>.</a:t>
                </a:r>
                <a:r>
                  <a:rPr lang="es-CL" sz="4200" dirty="0" smtClean="0"/>
                  <a:t>9</a:t>
                </a:r>
                <a:r>
                  <a:rPr sz="3500" baseline="69999" dirty="0" smtClean="0"/>
                  <a:t>%</a:t>
                </a:r>
                <a:r>
                  <a:rPr dirty="0" smtClean="0"/>
                  <a:t> (</a:t>
                </a:r>
                <a:r>
                  <a:rPr lang="es-CL" dirty="0" smtClean="0"/>
                  <a:t>47 </a:t>
                </a:r>
                <a:r>
                  <a:rPr lang="es-CL" dirty="0" err="1" smtClean="0"/>
                  <a:t>mill</a:t>
                </a:r>
                <a:r>
                  <a:rPr dirty="0" smtClean="0"/>
                  <a:t>)</a:t>
                </a:r>
                <a:endParaRPr dirty="0"/>
              </a:p>
            </p:txBody>
          </p:sp>
        </p:grpSp>
      </p:grpSp>
      <p:grpSp>
        <p:nvGrpSpPr>
          <p:cNvPr id="350" name="40 Grupo"/>
          <p:cNvGrpSpPr/>
          <p:nvPr/>
        </p:nvGrpSpPr>
        <p:grpSpPr>
          <a:xfrm>
            <a:off x="638080" y="8854333"/>
            <a:ext cx="8784978" cy="1371530"/>
            <a:chOff x="-1" y="0"/>
            <a:chExt cx="8784977" cy="1371529"/>
          </a:xfrm>
        </p:grpSpPr>
        <p:sp>
          <p:nvSpPr>
            <p:cNvPr id="346" name="42 Triángulo isósceles"/>
            <p:cNvSpPr/>
            <p:nvPr/>
          </p:nvSpPr>
          <p:spPr>
            <a:xfrm rot="16200000" flipH="1">
              <a:off x="207862" y="-207863"/>
              <a:ext cx="216024" cy="63174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0A5263"/>
            </a:solidFill>
            <a:ln w="12700" cap="flat">
              <a:noFill/>
              <a:miter lim="400000"/>
            </a:ln>
            <a:effectLst/>
          </p:spPr>
          <p:txBody>
            <a:bodyPr wrap="square" lIns="0" tIns="0" rIns="0" bIns="0" numCol="1" anchor="ctr">
              <a:noAutofit/>
            </a:bodyPr>
            <a:lstStyle/>
            <a:p>
              <a:pPr algn="ctr">
                <a:defRPr sz="2700">
                  <a:latin typeface="Oswald"/>
                  <a:ea typeface="Oswald"/>
                  <a:cs typeface="Oswald"/>
                  <a:sym typeface="Oswald"/>
                </a:defRPr>
              </a:pPr>
              <a:endParaRPr/>
            </a:p>
          </p:txBody>
        </p:sp>
        <p:grpSp>
          <p:nvGrpSpPr>
            <p:cNvPr id="349" name="30 Rectángulo"/>
            <p:cNvGrpSpPr/>
            <p:nvPr/>
          </p:nvGrpSpPr>
          <p:grpSpPr>
            <a:xfrm>
              <a:off x="16627" y="211956"/>
              <a:ext cx="8768349" cy="1159573"/>
              <a:chOff x="0" y="0"/>
              <a:chExt cx="8768348" cy="1159571"/>
            </a:xfrm>
          </p:grpSpPr>
          <p:sp>
            <p:nvSpPr>
              <p:cNvPr id="347" name="Shape"/>
              <p:cNvSpPr/>
              <p:nvPr/>
            </p:nvSpPr>
            <p:spPr>
              <a:xfrm flipH="1">
                <a:off x="0" y="0"/>
                <a:ext cx="8768348" cy="11595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797" y="10838"/>
                    </a:lnTo>
                    <a:lnTo>
                      <a:pt x="0" y="76"/>
                    </a:lnTo>
                    <a:close/>
                  </a:path>
                </a:pathLst>
              </a:custGeom>
              <a:solidFill>
                <a:schemeClr val="accent4">
                  <a:satOff val="-7860"/>
                  <a:lumOff val="-10784"/>
                </a:schemeClr>
              </a:solidFill>
              <a:ln w="12700" cap="flat">
                <a:noFill/>
                <a:miter lim="400000"/>
              </a:ln>
              <a:effectLst/>
            </p:spPr>
            <p:txBody>
              <a:bodyPr wrap="square" lIns="0" tIns="0" rIns="0" bIns="0" numCol="1" anchor="ctr">
                <a:noAutofit/>
              </a:bodyPr>
              <a:lstStyle/>
              <a:p>
                <a:pPr>
                  <a:defRPr sz="2700">
                    <a:solidFill>
                      <a:srgbClr val="FFFFFF"/>
                    </a:solidFill>
                    <a:latin typeface="Oswald"/>
                    <a:ea typeface="Oswald"/>
                    <a:cs typeface="Oswald"/>
                    <a:sym typeface="Oswald"/>
                  </a:defRPr>
                </a:pPr>
                <a:endParaRPr/>
              </a:p>
            </p:txBody>
          </p:sp>
          <p:sp>
            <p:nvSpPr>
              <p:cNvPr id="348" name="Overweight/obesity: 7.2% (&lt;5 years old)"/>
              <p:cNvSpPr txBox="1"/>
              <p:nvPr/>
            </p:nvSpPr>
            <p:spPr>
              <a:xfrm>
                <a:off x="0" y="256621"/>
                <a:ext cx="8768347" cy="646329"/>
              </a:xfrm>
              <a:prstGeom prst="rect">
                <a:avLst/>
              </a:prstGeom>
              <a:solidFill>
                <a:schemeClr val="accent4">
                  <a:satOff val="-7860"/>
                  <a:lumOff val="-10784"/>
                </a:schemeClr>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defRPr sz="3000">
                    <a:solidFill>
                      <a:srgbClr val="FFFFFF"/>
                    </a:solidFill>
                    <a:latin typeface="Oswald"/>
                    <a:ea typeface="Oswald"/>
                    <a:cs typeface="Oswald"/>
                    <a:sym typeface="Oswald"/>
                  </a:defRPr>
                </a:pPr>
                <a:r>
                  <a:rPr lang="es-ES" dirty="0" smtClean="0"/>
                  <a:t>Sobrepeso / Obesidad</a:t>
                </a:r>
                <a:r>
                  <a:rPr dirty="0" smtClean="0"/>
                  <a:t>: </a:t>
                </a:r>
                <a:r>
                  <a:rPr sz="4200" dirty="0"/>
                  <a:t>7.2</a:t>
                </a:r>
                <a:r>
                  <a:rPr sz="3500" baseline="69999" dirty="0"/>
                  <a:t>%</a:t>
                </a:r>
                <a:r>
                  <a:rPr dirty="0"/>
                  <a:t> (&lt;5 </a:t>
                </a:r>
                <a:r>
                  <a:rPr lang="es-ES" dirty="0" smtClean="0"/>
                  <a:t>años</a:t>
                </a:r>
                <a:r>
                  <a:rPr dirty="0" smtClean="0"/>
                  <a:t>)</a:t>
                </a:r>
                <a:endParaRPr dirty="0"/>
              </a:p>
            </p:txBody>
          </p:sp>
        </p:grpSp>
      </p:grpSp>
      <p:grpSp>
        <p:nvGrpSpPr>
          <p:cNvPr id="355" name="43 Grupo"/>
          <p:cNvGrpSpPr/>
          <p:nvPr/>
        </p:nvGrpSpPr>
        <p:grpSpPr>
          <a:xfrm>
            <a:off x="726116" y="10558519"/>
            <a:ext cx="9082239" cy="1417939"/>
            <a:chOff x="-1" y="0"/>
            <a:chExt cx="9082237" cy="1417937"/>
          </a:xfrm>
        </p:grpSpPr>
        <p:sp>
          <p:nvSpPr>
            <p:cNvPr id="351" name="45 Triángulo isósceles"/>
            <p:cNvSpPr/>
            <p:nvPr/>
          </p:nvSpPr>
          <p:spPr>
            <a:xfrm rot="16200000" flipH="1">
              <a:off x="214896" y="-214897"/>
              <a:ext cx="223334" cy="6531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4B6A20"/>
            </a:solidFill>
            <a:ln w="12700" cap="flat">
              <a:noFill/>
              <a:miter lim="400000"/>
            </a:ln>
            <a:effectLst/>
          </p:spPr>
          <p:txBody>
            <a:bodyPr wrap="square" lIns="0" tIns="0" rIns="0" bIns="0" numCol="1" anchor="ctr">
              <a:noAutofit/>
            </a:bodyPr>
            <a:lstStyle/>
            <a:p>
              <a:pPr algn="ctr">
                <a:defRPr sz="2700">
                  <a:latin typeface="Oswald"/>
                  <a:ea typeface="Oswald"/>
                  <a:cs typeface="Oswald"/>
                  <a:sym typeface="Oswald"/>
                </a:defRPr>
              </a:pPr>
              <a:endParaRPr/>
            </a:p>
          </p:txBody>
        </p:sp>
        <p:grpSp>
          <p:nvGrpSpPr>
            <p:cNvPr id="354" name="30 Rectángulo"/>
            <p:cNvGrpSpPr/>
            <p:nvPr/>
          </p:nvGrpSpPr>
          <p:grpSpPr>
            <a:xfrm>
              <a:off x="17190" y="219128"/>
              <a:ext cx="9065046" cy="1198809"/>
              <a:chOff x="0" y="0"/>
              <a:chExt cx="9065044" cy="1198808"/>
            </a:xfrm>
          </p:grpSpPr>
          <p:sp>
            <p:nvSpPr>
              <p:cNvPr id="352" name="Shape"/>
              <p:cNvSpPr/>
              <p:nvPr/>
            </p:nvSpPr>
            <p:spPr>
              <a:xfrm flipH="1">
                <a:off x="0" y="0"/>
                <a:ext cx="9065044" cy="11988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797" y="10838"/>
                    </a:lnTo>
                    <a:lnTo>
                      <a:pt x="0" y="76"/>
                    </a:lnTo>
                    <a:close/>
                  </a:path>
                </a:pathLst>
              </a:custGeom>
              <a:solidFill>
                <a:schemeClr val="accent3">
                  <a:satOff val="-19997"/>
                  <a:lumOff val="14264"/>
                </a:schemeClr>
              </a:solidFill>
              <a:ln w="12700" cap="flat">
                <a:noFill/>
                <a:miter lim="400000"/>
              </a:ln>
              <a:effectLst/>
            </p:spPr>
            <p:txBody>
              <a:bodyPr wrap="square" lIns="0" tIns="0" rIns="0" bIns="0" numCol="1" anchor="ctr">
                <a:noAutofit/>
              </a:bodyPr>
              <a:lstStyle/>
              <a:p>
                <a:pPr>
                  <a:defRPr sz="2700">
                    <a:solidFill>
                      <a:srgbClr val="FFFFFF"/>
                    </a:solidFill>
                    <a:latin typeface="Oswald"/>
                    <a:ea typeface="Oswald"/>
                    <a:cs typeface="Oswald"/>
                    <a:sym typeface="Oswald"/>
                  </a:defRPr>
                </a:pPr>
                <a:endParaRPr/>
              </a:p>
            </p:txBody>
          </p:sp>
          <p:sp>
            <p:nvSpPr>
              <p:cNvPr id="353" name="Adult overweight: 58% (~360 million people)"/>
              <p:cNvSpPr txBox="1"/>
              <p:nvPr/>
            </p:nvSpPr>
            <p:spPr>
              <a:xfrm>
                <a:off x="0" y="248649"/>
                <a:ext cx="8453080" cy="745266"/>
              </a:xfrm>
              <a:prstGeom prst="rect">
                <a:avLst/>
              </a:prstGeom>
              <a:solidFill>
                <a:schemeClr val="accent3">
                  <a:satOff val="-19997"/>
                  <a:lumOff val="14264"/>
                </a:schemeClr>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a:defRPr sz="3000">
                    <a:solidFill>
                      <a:srgbClr val="FFFFFF"/>
                    </a:solidFill>
                    <a:latin typeface="Oswald"/>
                    <a:ea typeface="Oswald"/>
                    <a:cs typeface="Oswald"/>
                    <a:sym typeface="Oswald"/>
                  </a:defRPr>
                </a:pPr>
                <a:r>
                  <a:rPr lang="es-ES" dirty="0" smtClean="0"/>
                  <a:t>Obesidad adultos</a:t>
                </a:r>
                <a:r>
                  <a:rPr dirty="0" smtClean="0"/>
                  <a:t>:</a:t>
                </a:r>
                <a:r>
                  <a:rPr sz="3900" dirty="0" smtClean="0"/>
                  <a:t> </a:t>
                </a:r>
                <a:r>
                  <a:rPr lang="es-CL" sz="3900" dirty="0" smtClean="0"/>
                  <a:t>104.7</a:t>
                </a:r>
                <a:r>
                  <a:rPr dirty="0" smtClean="0"/>
                  <a:t> </a:t>
                </a:r>
                <a:r>
                  <a:rPr lang="es-ES" dirty="0" smtClean="0"/>
                  <a:t>millones</a:t>
                </a:r>
                <a:r>
                  <a:rPr dirty="0" smtClean="0"/>
                  <a:t>)</a:t>
                </a:r>
                <a:endParaRPr dirty="0"/>
              </a:p>
            </p:txBody>
          </p:sp>
        </p:grpSp>
      </p:grpSp>
      <p:sp>
        <p:nvSpPr>
          <p:cNvPr id="356" name="Rectangle 15"/>
          <p:cNvSpPr/>
          <p:nvPr/>
        </p:nvSpPr>
        <p:spPr>
          <a:xfrm>
            <a:off x="8917918" y="4823552"/>
            <a:ext cx="3267616" cy="4894303"/>
          </a:xfrm>
          <a:prstGeom prst="rect">
            <a:avLst/>
          </a:prstGeom>
          <a:blipFill>
            <a:blip r:embed="rId4"/>
          </a:blipFill>
          <a:ln w="3175">
            <a:solidFill>
              <a:srgbClr val="9A9A9A"/>
            </a:solidFill>
            <a:miter/>
          </a:ln>
        </p:spPr>
        <p:txBody>
          <a:bodyPr lIns="0" tIns="0" rIns="0" bIns="0" anchor="ctr"/>
          <a:lstStyle/>
          <a:p>
            <a:pPr>
              <a:defRPr sz="6400">
                <a:solidFill>
                  <a:srgbClr val="FFFFFF"/>
                </a:solidFill>
                <a:latin typeface="Roboto Regular"/>
                <a:ea typeface="Roboto Regular"/>
                <a:cs typeface="Roboto Regular"/>
                <a:sym typeface="Roboto Regular"/>
              </a:defRPr>
            </a:pPr>
            <a:endParaRPr/>
          </a:p>
        </p:txBody>
      </p:sp>
      <p:grpSp>
        <p:nvGrpSpPr>
          <p:cNvPr id="1211" name="Grupo 2"/>
          <p:cNvGrpSpPr/>
          <p:nvPr/>
        </p:nvGrpSpPr>
        <p:grpSpPr>
          <a:xfrm>
            <a:off x="14046446" y="4598497"/>
            <a:ext cx="8784976" cy="4519006"/>
            <a:chOff x="0" y="0"/>
            <a:chExt cx="8784974" cy="4519004"/>
          </a:xfrm>
        </p:grpSpPr>
        <p:sp>
          <p:nvSpPr>
            <p:cNvPr id="358" name="Elipse 82"/>
            <p:cNvSpPr/>
            <p:nvPr/>
          </p:nvSpPr>
          <p:spPr>
            <a:xfrm>
              <a:off x="699937"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59" name="Elipse 105"/>
            <p:cNvSpPr/>
            <p:nvPr/>
          </p:nvSpPr>
          <p:spPr>
            <a:xfrm>
              <a:off x="699937"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60" name="Elipse 110"/>
            <p:cNvSpPr/>
            <p:nvPr/>
          </p:nvSpPr>
          <p:spPr>
            <a:xfrm>
              <a:off x="699937"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61" name="Elipse 118"/>
            <p:cNvSpPr/>
            <p:nvPr/>
          </p:nvSpPr>
          <p:spPr>
            <a:xfrm>
              <a:off x="1819836"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62" name="Elipse 119"/>
            <p:cNvSpPr/>
            <p:nvPr/>
          </p:nvSpPr>
          <p:spPr>
            <a:xfrm>
              <a:off x="1819836"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63" name="Elipse 120"/>
            <p:cNvSpPr/>
            <p:nvPr/>
          </p:nvSpPr>
          <p:spPr>
            <a:xfrm>
              <a:off x="1819836" y="160481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64" name="Elipse 121"/>
            <p:cNvSpPr/>
            <p:nvPr/>
          </p:nvSpPr>
          <p:spPr>
            <a:xfrm>
              <a:off x="1819836" y="187228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65" name="Elipse 122"/>
            <p:cNvSpPr/>
            <p:nvPr/>
          </p:nvSpPr>
          <p:spPr>
            <a:xfrm>
              <a:off x="1819836" y="213975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66" name="Elipse 123"/>
            <p:cNvSpPr/>
            <p:nvPr/>
          </p:nvSpPr>
          <p:spPr>
            <a:xfrm>
              <a:off x="1819836" y="227348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67" name="Elipse 140"/>
            <p:cNvSpPr/>
            <p:nvPr/>
          </p:nvSpPr>
          <p:spPr>
            <a:xfrm>
              <a:off x="1819836" y="13373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68" name="Elipse 141"/>
            <p:cNvSpPr/>
            <p:nvPr/>
          </p:nvSpPr>
          <p:spPr>
            <a:xfrm>
              <a:off x="1819836"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69" name="Elipse 142"/>
            <p:cNvSpPr/>
            <p:nvPr/>
          </p:nvSpPr>
          <p:spPr>
            <a:xfrm>
              <a:off x="1819836" y="147108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70" name="Elipse 143"/>
            <p:cNvSpPr/>
            <p:nvPr/>
          </p:nvSpPr>
          <p:spPr>
            <a:xfrm>
              <a:off x="1819836" y="173855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71" name="Elipse 144"/>
            <p:cNvSpPr/>
            <p:nvPr/>
          </p:nvSpPr>
          <p:spPr>
            <a:xfrm>
              <a:off x="1819836" y="200601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72" name="Elipse 145"/>
            <p:cNvSpPr/>
            <p:nvPr/>
          </p:nvSpPr>
          <p:spPr>
            <a:xfrm>
              <a:off x="1819836"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73" name="Elipse 146"/>
            <p:cNvSpPr/>
            <p:nvPr/>
          </p:nvSpPr>
          <p:spPr>
            <a:xfrm>
              <a:off x="1819836"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74" name="Elipse 147"/>
            <p:cNvSpPr/>
            <p:nvPr/>
          </p:nvSpPr>
          <p:spPr>
            <a:xfrm>
              <a:off x="1819836" y="106987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75" name="Elipse 148"/>
            <p:cNvSpPr/>
            <p:nvPr/>
          </p:nvSpPr>
          <p:spPr>
            <a:xfrm>
              <a:off x="1819836"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76" name="Elipse 149"/>
            <p:cNvSpPr/>
            <p:nvPr/>
          </p:nvSpPr>
          <p:spPr>
            <a:xfrm>
              <a:off x="1819836" y="26746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77" name="Elipse 152"/>
            <p:cNvSpPr/>
            <p:nvPr/>
          </p:nvSpPr>
          <p:spPr>
            <a:xfrm>
              <a:off x="2379786" y="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78" name="Elipse 155"/>
            <p:cNvSpPr/>
            <p:nvPr/>
          </p:nvSpPr>
          <p:spPr>
            <a:xfrm>
              <a:off x="2379786"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79" name="Elipse 156"/>
            <p:cNvSpPr/>
            <p:nvPr/>
          </p:nvSpPr>
          <p:spPr>
            <a:xfrm>
              <a:off x="2379786" y="160481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80" name="Elipse 159"/>
            <p:cNvSpPr/>
            <p:nvPr/>
          </p:nvSpPr>
          <p:spPr>
            <a:xfrm>
              <a:off x="2379786" y="227348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81" name="Elipse 161"/>
            <p:cNvSpPr/>
            <p:nvPr/>
          </p:nvSpPr>
          <p:spPr>
            <a:xfrm>
              <a:off x="2379786" y="254095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82" name="Elipse 162"/>
            <p:cNvSpPr/>
            <p:nvPr/>
          </p:nvSpPr>
          <p:spPr>
            <a:xfrm>
              <a:off x="2379786" y="267469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83" name="Elipse 163"/>
            <p:cNvSpPr/>
            <p:nvPr/>
          </p:nvSpPr>
          <p:spPr>
            <a:xfrm>
              <a:off x="2379786" y="280842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84" name="Elipse 164"/>
            <p:cNvSpPr/>
            <p:nvPr/>
          </p:nvSpPr>
          <p:spPr>
            <a:xfrm>
              <a:off x="2379786" y="294216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85" name="Elipse 165"/>
            <p:cNvSpPr/>
            <p:nvPr/>
          </p:nvSpPr>
          <p:spPr>
            <a:xfrm>
              <a:off x="2379786" y="307589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86" name="Elipse 166"/>
            <p:cNvSpPr/>
            <p:nvPr/>
          </p:nvSpPr>
          <p:spPr>
            <a:xfrm>
              <a:off x="2379786" y="320963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87" name="Elipse 167"/>
            <p:cNvSpPr/>
            <p:nvPr/>
          </p:nvSpPr>
          <p:spPr>
            <a:xfrm>
              <a:off x="2379786" y="334336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88" name="Elipse 168"/>
            <p:cNvSpPr/>
            <p:nvPr/>
          </p:nvSpPr>
          <p:spPr>
            <a:xfrm>
              <a:off x="2379786" y="347710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89" name="Elipse 169"/>
            <p:cNvSpPr/>
            <p:nvPr/>
          </p:nvSpPr>
          <p:spPr>
            <a:xfrm>
              <a:off x="2379786" y="361083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90" name="Elipse 170"/>
            <p:cNvSpPr/>
            <p:nvPr/>
          </p:nvSpPr>
          <p:spPr>
            <a:xfrm>
              <a:off x="2379786" y="374457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91" name="Elipse 171"/>
            <p:cNvSpPr/>
            <p:nvPr/>
          </p:nvSpPr>
          <p:spPr>
            <a:xfrm>
              <a:off x="2379786" y="387830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92" name="Elipse 172"/>
            <p:cNvSpPr/>
            <p:nvPr/>
          </p:nvSpPr>
          <p:spPr>
            <a:xfrm>
              <a:off x="2379786" y="401203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93" name="Elipse 173"/>
            <p:cNvSpPr/>
            <p:nvPr/>
          </p:nvSpPr>
          <p:spPr>
            <a:xfrm>
              <a:off x="2379786" y="414577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94" name="Elipse 174"/>
            <p:cNvSpPr/>
            <p:nvPr/>
          </p:nvSpPr>
          <p:spPr>
            <a:xfrm>
              <a:off x="2379786" y="427950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95" name="Elipse 175"/>
            <p:cNvSpPr/>
            <p:nvPr/>
          </p:nvSpPr>
          <p:spPr>
            <a:xfrm>
              <a:off x="2379786" y="441324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96" name="Elipse 176"/>
            <p:cNvSpPr/>
            <p:nvPr/>
          </p:nvSpPr>
          <p:spPr>
            <a:xfrm>
              <a:off x="2379786" y="13373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97" name="Elipse 177"/>
            <p:cNvSpPr/>
            <p:nvPr/>
          </p:nvSpPr>
          <p:spPr>
            <a:xfrm>
              <a:off x="2379786"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98" name="Elipse 178"/>
            <p:cNvSpPr/>
            <p:nvPr/>
          </p:nvSpPr>
          <p:spPr>
            <a:xfrm>
              <a:off x="2379786" y="147108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399" name="Elipse 179"/>
            <p:cNvSpPr/>
            <p:nvPr/>
          </p:nvSpPr>
          <p:spPr>
            <a:xfrm>
              <a:off x="2379786" y="173855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00" name="Elipse 182"/>
            <p:cNvSpPr/>
            <p:nvPr/>
          </p:nvSpPr>
          <p:spPr>
            <a:xfrm>
              <a:off x="2379786"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01" name="Elipse 183"/>
            <p:cNvSpPr/>
            <p:nvPr/>
          </p:nvSpPr>
          <p:spPr>
            <a:xfrm>
              <a:off x="2379786" y="106987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02" name="Elipse 184"/>
            <p:cNvSpPr/>
            <p:nvPr/>
          </p:nvSpPr>
          <p:spPr>
            <a:xfrm>
              <a:off x="2379786"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03" name="Elipse 185"/>
            <p:cNvSpPr/>
            <p:nvPr/>
          </p:nvSpPr>
          <p:spPr>
            <a:xfrm>
              <a:off x="2379786" y="26746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04" name="Elipse 186"/>
            <p:cNvSpPr/>
            <p:nvPr/>
          </p:nvSpPr>
          <p:spPr>
            <a:xfrm>
              <a:off x="2379786"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05" name="Elipse 188"/>
            <p:cNvSpPr/>
            <p:nvPr/>
          </p:nvSpPr>
          <p:spPr>
            <a:xfrm>
              <a:off x="2939735" y="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06" name="Elipse 190"/>
            <p:cNvSpPr/>
            <p:nvPr/>
          </p:nvSpPr>
          <p:spPr>
            <a:xfrm>
              <a:off x="2939735"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07" name="Elipse 199"/>
            <p:cNvSpPr/>
            <p:nvPr/>
          </p:nvSpPr>
          <p:spPr>
            <a:xfrm>
              <a:off x="2939735" y="280842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08" name="Elipse 200"/>
            <p:cNvSpPr/>
            <p:nvPr/>
          </p:nvSpPr>
          <p:spPr>
            <a:xfrm>
              <a:off x="2939735" y="294216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09" name="Elipse 201"/>
            <p:cNvSpPr/>
            <p:nvPr/>
          </p:nvSpPr>
          <p:spPr>
            <a:xfrm>
              <a:off x="2939735" y="307589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10" name="Elipse 202"/>
            <p:cNvSpPr/>
            <p:nvPr/>
          </p:nvSpPr>
          <p:spPr>
            <a:xfrm>
              <a:off x="2939735" y="320963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11" name="Elipse 203"/>
            <p:cNvSpPr/>
            <p:nvPr/>
          </p:nvSpPr>
          <p:spPr>
            <a:xfrm>
              <a:off x="2939735" y="334336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12" name="Elipse 204"/>
            <p:cNvSpPr/>
            <p:nvPr/>
          </p:nvSpPr>
          <p:spPr>
            <a:xfrm>
              <a:off x="2939735" y="347710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13" name="Elipse 205"/>
            <p:cNvSpPr/>
            <p:nvPr/>
          </p:nvSpPr>
          <p:spPr>
            <a:xfrm>
              <a:off x="2939735" y="361083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14" name="Elipse 212"/>
            <p:cNvSpPr/>
            <p:nvPr/>
          </p:nvSpPr>
          <p:spPr>
            <a:xfrm>
              <a:off x="2939735" y="13373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15" name="Elipse 217"/>
            <p:cNvSpPr/>
            <p:nvPr/>
          </p:nvSpPr>
          <p:spPr>
            <a:xfrm>
              <a:off x="2939735" y="40120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16" name="Elipse 218"/>
            <p:cNvSpPr/>
            <p:nvPr/>
          </p:nvSpPr>
          <p:spPr>
            <a:xfrm>
              <a:off x="2939735" y="802407"/>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17" name="Elipse 220"/>
            <p:cNvSpPr/>
            <p:nvPr/>
          </p:nvSpPr>
          <p:spPr>
            <a:xfrm>
              <a:off x="2939735" y="133734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18" name="Elipse 221"/>
            <p:cNvSpPr/>
            <p:nvPr/>
          </p:nvSpPr>
          <p:spPr>
            <a:xfrm>
              <a:off x="2939735" y="26746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19" name="Elipse 222"/>
            <p:cNvSpPr/>
            <p:nvPr/>
          </p:nvSpPr>
          <p:spPr>
            <a:xfrm>
              <a:off x="2939735" y="534938"/>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20" name="Elipse 224"/>
            <p:cNvSpPr/>
            <p:nvPr/>
          </p:nvSpPr>
          <p:spPr>
            <a:xfrm>
              <a:off x="3359698" y="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21" name="Elipse 248"/>
            <p:cNvSpPr/>
            <p:nvPr/>
          </p:nvSpPr>
          <p:spPr>
            <a:xfrm>
              <a:off x="3359698" y="13373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22" name="Elipse 253"/>
            <p:cNvSpPr/>
            <p:nvPr/>
          </p:nvSpPr>
          <p:spPr>
            <a:xfrm>
              <a:off x="3359698"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23" name="Elipse 257"/>
            <p:cNvSpPr/>
            <p:nvPr/>
          </p:nvSpPr>
          <p:spPr>
            <a:xfrm>
              <a:off x="3359698" y="26746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24" name="Elipse 258"/>
            <p:cNvSpPr/>
            <p:nvPr/>
          </p:nvSpPr>
          <p:spPr>
            <a:xfrm>
              <a:off x="3359698"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25" name="Elipse 260"/>
            <p:cNvSpPr/>
            <p:nvPr/>
          </p:nvSpPr>
          <p:spPr>
            <a:xfrm>
              <a:off x="3499685" y="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26" name="Elipse 262"/>
            <p:cNvSpPr/>
            <p:nvPr/>
          </p:nvSpPr>
          <p:spPr>
            <a:xfrm>
              <a:off x="3499685"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27" name="Elipse 284"/>
            <p:cNvSpPr/>
            <p:nvPr/>
          </p:nvSpPr>
          <p:spPr>
            <a:xfrm>
              <a:off x="3499685" y="13373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28" name="Elipse 289"/>
            <p:cNvSpPr/>
            <p:nvPr/>
          </p:nvSpPr>
          <p:spPr>
            <a:xfrm>
              <a:off x="3499685"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29" name="Elipse 293"/>
            <p:cNvSpPr/>
            <p:nvPr/>
          </p:nvSpPr>
          <p:spPr>
            <a:xfrm>
              <a:off x="3499685" y="26746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30" name="Elipse 294"/>
            <p:cNvSpPr/>
            <p:nvPr/>
          </p:nvSpPr>
          <p:spPr>
            <a:xfrm>
              <a:off x="3499685"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31" name="Elipse 298"/>
            <p:cNvSpPr/>
            <p:nvPr/>
          </p:nvSpPr>
          <p:spPr>
            <a:xfrm>
              <a:off x="3639672"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32" name="Elipse 302"/>
            <p:cNvSpPr/>
            <p:nvPr/>
          </p:nvSpPr>
          <p:spPr>
            <a:xfrm>
              <a:off x="3639672" y="213975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33" name="Elipse 303"/>
            <p:cNvSpPr/>
            <p:nvPr/>
          </p:nvSpPr>
          <p:spPr>
            <a:xfrm>
              <a:off x="3639672" y="227348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34" name="Elipse 324"/>
            <p:cNvSpPr/>
            <p:nvPr/>
          </p:nvSpPr>
          <p:spPr>
            <a:xfrm>
              <a:off x="3639672" y="200601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35" name="Elipse 325"/>
            <p:cNvSpPr/>
            <p:nvPr/>
          </p:nvSpPr>
          <p:spPr>
            <a:xfrm>
              <a:off x="3639672" y="40120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36" name="Elipse 329"/>
            <p:cNvSpPr/>
            <p:nvPr/>
          </p:nvSpPr>
          <p:spPr>
            <a:xfrm>
              <a:off x="3639672" y="26746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37" name="Elipse 330"/>
            <p:cNvSpPr/>
            <p:nvPr/>
          </p:nvSpPr>
          <p:spPr>
            <a:xfrm>
              <a:off x="3639672" y="534938"/>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38" name="Elipse 334"/>
            <p:cNvSpPr/>
            <p:nvPr/>
          </p:nvSpPr>
          <p:spPr>
            <a:xfrm>
              <a:off x="3779659"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39" name="Elipse 337"/>
            <p:cNvSpPr/>
            <p:nvPr/>
          </p:nvSpPr>
          <p:spPr>
            <a:xfrm>
              <a:off x="3779659" y="187228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40" name="Elipse 338"/>
            <p:cNvSpPr/>
            <p:nvPr/>
          </p:nvSpPr>
          <p:spPr>
            <a:xfrm>
              <a:off x="3779659" y="213975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41" name="Elipse 339"/>
            <p:cNvSpPr/>
            <p:nvPr/>
          </p:nvSpPr>
          <p:spPr>
            <a:xfrm>
              <a:off x="3779659" y="227348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42" name="Elipse 340"/>
            <p:cNvSpPr/>
            <p:nvPr/>
          </p:nvSpPr>
          <p:spPr>
            <a:xfrm>
              <a:off x="3779659" y="240722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43" name="Elipse 360"/>
            <p:cNvSpPr/>
            <p:nvPr/>
          </p:nvSpPr>
          <p:spPr>
            <a:xfrm>
              <a:off x="3779659" y="200601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44" name="Elipse 372"/>
            <p:cNvSpPr/>
            <p:nvPr/>
          </p:nvSpPr>
          <p:spPr>
            <a:xfrm>
              <a:off x="3919647" y="160481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45" name="Elipse 373"/>
            <p:cNvSpPr/>
            <p:nvPr/>
          </p:nvSpPr>
          <p:spPr>
            <a:xfrm>
              <a:off x="3919647" y="187228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46" name="Elipse 374"/>
            <p:cNvSpPr/>
            <p:nvPr/>
          </p:nvSpPr>
          <p:spPr>
            <a:xfrm>
              <a:off x="3919647" y="213975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47" name="Elipse 375"/>
            <p:cNvSpPr/>
            <p:nvPr/>
          </p:nvSpPr>
          <p:spPr>
            <a:xfrm>
              <a:off x="3919647" y="227348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48" name="Elipse 376"/>
            <p:cNvSpPr/>
            <p:nvPr/>
          </p:nvSpPr>
          <p:spPr>
            <a:xfrm>
              <a:off x="3919647" y="240722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49" name="Elipse 394"/>
            <p:cNvSpPr/>
            <p:nvPr/>
          </p:nvSpPr>
          <p:spPr>
            <a:xfrm>
              <a:off x="3919647" y="147108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50" name="Elipse 395"/>
            <p:cNvSpPr/>
            <p:nvPr/>
          </p:nvSpPr>
          <p:spPr>
            <a:xfrm>
              <a:off x="3919647" y="173855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51" name="Elipse 396"/>
            <p:cNvSpPr/>
            <p:nvPr/>
          </p:nvSpPr>
          <p:spPr>
            <a:xfrm>
              <a:off x="3919647" y="200601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52" name="Elipse 399"/>
            <p:cNvSpPr/>
            <p:nvPr/>
          </p:nvSpPr>
          <p:spPr>
            <a:xfrm>
              <a:off x="3919647" y="106987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53" name="Elipse 407"/>
            <p:cNvSpPr/>
            <p:nvPr/>
          </p:nvSpPr>
          <p:spPr>
            <a:xfrm>
              <a:off x="4059634" y="120361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54" name="Elipse 408"/>
            <p:cNvSpPr/>
            <p:nvPr/>
          </p:nvSpPr>
          <p:spPr>
            <a:xfrm>
              <a:off x="4059634" y="160481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55" name="Elipse 409"/>
            <p:cNvSpPr/>
            <p:nvPr/>
          </p:nvSpPr>
          <p:spPr>
            <a:xfrm>
              <a:off x="4059634" y="187228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56" name="Elipse 410"/>
            <p:cNvSpPr/>
            <p:nvPr/>
          </p:nvSpPr>
          <p:spPr>
            <a:xfrm>
              <a:off x="4059634" y="213975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57" name="Elipse 411"/>
            <p:cNvSpPr/>
            <p:nvPr/>
          </p:nvSpPr>
          <p:spPr>
            <a:xfrm>
              <a:off x="4059634" y="227348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58" name="Elipse 412"/>
            <p:cNvSpPr/>
            <p:nvPr/>
          </p:nvSpPr>
          <p:spPr>
            <a:xfrm>
              <a:off x="4059634" y="240722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59" name="Elipse 429"/>
            <p:cNvSpPr/>
            <p:nvPr/>
          </p:nvSpPr>
          <p:spPr>
            <a:xfrm>
              <a:off x="4059634" y="93614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60" name="Elipse 430"/>
            <p:cNvSpPr/>
            <p:nvPr/>
          </p:nvSpPr>
          <p:spPr>
            <a:xfrm>
              <a:off x="4059634" y="147108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61" name="Elipse 431"/>
            <p:cNvSpPr/>
            <p:nvPr/>
          </p:nvSpPr>
          <p:spPr>
            <a:xfrm>
              <a:off x="4059634" y="173855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62" name="Elipse 432"/>
            <p:cNvSpPr/>
            <p:nvPr/>
          </p:nvSpPr>
          <p:spPr>
            <a:xfrm>
              <a:off x="4059634" y="200601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63" name="Elipse 435"/>
            <p:cNvSpPr/>
            <p:nvPr/>
          </p:nvSpPr>
          <p:spPr>
            <a:xfrm>
              <a:off x="4059634" y="106987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64" name="Elipse 436"/>
            <p:cNvSpPr/>
            <p:nvPr/>
          </p:nvSpPr>
          <p:spPr>
            <a:xfrm>
              <a:off x="4059634" y="133734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65" name="Elipse 443"/>
            <p:cNvSpPr/>
            <p:nvPr/>
          </p:nvSpPr>
          <p:spPr>
            <a:xfrm>
              <a:off x="4199622"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66" name="Elipse 445"/>
            <p:cNvSpPr/>
            <p:nvPr/>
          </p:nvSpPr>
          <p:spPr>
            <a:xfrm>
              <a:off x="4199622" y="187228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67" name="Elipse 446"/>
            <p:cNvSpPr/>
            <p:nvPr/>
          </p:nvSpPr>
          <p:spPr>
            <a:xfrm>
              <a:off x="4199622" y="213975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68" name="Elipse 447"/>
            <p:cNvSpPr/>
            <p:nvPr/>
          </p:nvSpPr>
          <p:spPr>
            <a:xfrm>
              <a:off x="4199622" y="227348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69" name="Elipse 448"/>
            <p:cNvSpPr/>
            <p:nvPr/>
          </p:nvSpPr>
          <p:spPr>
            <a:xfrm>
              <a:off x="4199622" y="240722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70" name="Elipse 467"/>
            <p:cNvSpPr/>
            <p:nvPr/>
          </p:nvSpPr>
          <p:spPr>
            <a:xfrm>
              <a:off x="4199622" y="173855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71" name="Elipse 468"/>
            <p:cNvSpPr/>
            <p:nvPr/>
          </p:nvSpPr>
          <p:spPr>
            <a:xfrm>
              <a:off x="4199622" y="200601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72" name="Elipse 470"/>
            <p:cNvSpPr/>
            <p:nvPr/>
          </p:nvSpPr>
          <p:spPr>
            <a:xfrm>
              <a:off x="4199622"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73" name="Elipse 471"/>
            <p:cNvSpPr/>
            <p:nvPr/>
          </p:nvSpPr>
          <p:spPr>
            <a:xfrm>
              <a:off x="4199622" y="106987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74" name="Elipse 472"/>
            <p:cNvSpPr/>
            <p:nvPr/>
          </p:nvSpPr>
          <p:spPr>
            <a:xfrm>
              <a:off x="4199622"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75" name="Elipse 478"/>
            <p:cNvSpPr/>
            <p:nvPr/>
          </p:nvSpPr>
          <p:spPr>
            <a:xfrm>
              <a:off x="4339609"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76" name="Elipse 479"/>
            <p:cNvSpPr/>
            <p:nvPr/>
          </p:nvSpPr>
          <p:spPr>
            <a:xfrm>
              <a:off x="4339609" y="120361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77" name="Elipse 481"/>
            <p:cNvSpPr/>
            <p:nvPr/>
          </p:nvSpPr>
          <p:spPr>
            <a:xfrm>
              <a:off x="4339609" y="187228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78" name="Elipse 482"/>
            <p:cNvSpPr/>
            <p:nvPr/>
          </p:nvSpPr>
          <p:spPr>
            <a:xfrm>
              <a:off x="4339609" y="213975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79" name="Elipse 483"/>
            <p:cNvSpPr/>
            <p:nvPr/>
          </p:nvSpPr>
          <p:spPr>
            <a:xfrm>
              <a:off x="4339609" y="227348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80" name="Elipse 484"/>
            <p:cNvSpPr/>
            <p:nvPr/>
          </p:nvSpPr>
          <p:spPr>
            <a:xfrm>
              <a:off x="4339609" y="240722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81" name="Elipse 485"/>
            <p:cNvSpPr/>
            <p:nvPr/>
          </p:nvSpPr>
          <p:spPr>
            <a:xfrm>
              <a:off x="4339609" y="2540958"/>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82" name="Elipse 486"/>
            <p:cNvSpPr/>
            <p:nvPr/>
          </p:nvSpPr>
          <p:spPr>
            <a:xfrm>
              <a:off x="4339609" y="267469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83" name="Elipse 501"/>
            <p:cNvSpPr/>
            <p:nvPr/>
          </p:nvSpPr>
          <p:spPr>
            <a:xfrm>
              <a:off x="4339609" y="93614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84" name="Elipse 503"/>
            <p:cNvSpPr/>
            <p:nvPr/>
          </p:nvSpPr>
          <p:spPr>
            <a:xfrm>
              <a:off x="4339609" y="173855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85" name="Elipse 504"/>
            <p:cNvSpPr/>
            <p:nvPr/>
          </p:nvSpPr>
          <p:spPr>
            <a:xfrm>
              <a:off x="4339609" y="200601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86" name="Elipse 506"/>
            <p:cNvSpPr/>
            <p:nvPr/>
          </p:nvSpPr>
          <p:spPr>
            <a:xfrm>
              <a:off x="4339609" y="802407"/>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87" name="Elipse 507"/>
            <p:cNvSpPr/>
            <p:nvPr/>
          </p:nvSpPr>
          <p:spPr>
            <a:xfrm>
              <a:off x="4339609" y="106987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88" name="Elipse 508"/>
            <p:cNvSpPr/>
            <p:nvPr/>
          </p:nvSpPr>
          <p:spPr>
            <a:xfrm>
              <a:off x="4339609" y="133734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89" name="Elipse 512"/>
            <p:cNvSpPr/>
            <p:nvPr/>
          </p:nvSpPr>
          <p:spPr>
            <a:xfrm>
              <a:off x="4479597" y="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90" name="Elipse 514"/>
            <p:cNvSpPr/>
            <p:nvPr/>
          </p:nvSpPr>
          <p:spPr>
            <a:xfrm>
              <a:off x="4479597"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91" name="Elipse 515"/>
            <p:cNvSpPr/>
            <p:nvPr/>
          </p:nvSpPr>
          <p:spPr>
            <a:xfrm>
              <a:off x="4479597"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92" name="Elipse 517"/>
            <p:cNvSpPr/>
            <p:nvPr/>
          </p:nvSpPr>
          <p:spPr>
            <a:xfrm>
              <a:off x="4479597" y="187228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93" name="Elipse 518"/>
            <p:cNvSpPr/>
            <p:nvPr/>
          </p:nvSpPr>
          <p:spPr>
            <a:xfrm>
              <a:off x="4479597" y="213975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94" name="Elipse 519"/>
            <p:cNvSpPr/>
            <p:nvPr/>
          </p:nvSpPr>
          <p:spPr>
            <a:xfrm>
              <a:off x="4479597" y="227348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95" name="Elipse 520"/>
            <p:cNvSpPr/>
            <p:nvPr/>
          </p:nvSpPr>
          <p:spPr>
            <a:xfrm>
              <a:off x="4479597" y="240722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96" name="Elipse 521"/>
            <p:cNvSpPr/>
            <p:nvPr/>
          </p:nvSpPr>
          <p:spPr>
            <a:xfrm>
              <a:off x="4479597" y="254095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97" name="Elipse 522"/>
            <p:cNvSpPr/>
            <p:nvPr/>
          </p:nvSpPr>
          <p:spPr>
            <a:xfrm>
              <a:off x="4479597" y="267469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98" name="Elipse 523"/>
            <p:cNvSpPr/>
            <p:nvPr/>
          </p:nvSpPr>
          <p:spPr>
            <a:xfrm>
              <a:off x="4479597" y="280842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499" name="Elipse 524"/>
            <p:cNvSpPr/>
            <p:nvPr/>
          </p:nvSpPr>
          <p:spPr>
            <a:xfrm>
              <a:off x="4479597" y="294216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00" name="Elipse 525"/>
            <p:cNvSpPr/>
            <p:nvPr/>
          </p:nvSpPr>
          <p:spPr>
            <a:xfrm>
              <a:off x="4479597" y="307589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01" name="Elipse 526"/>
            <p:cNvSpPr/>
            <p:nvPr/>
          </p:nvSpPr>
          <p:spPr>
            <a:xfrm>
              <a:off x="4479597" y="320963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02" name="Elipse 527"/>
            <p:cNvSpPr/>
            <p:nvPr/>
          </p:nvSpPr>
          <p:spPr>
            <a:xfrm>
              <a:off x="4479597" y="334336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03" name="Elipse 537"/>
            <p:cNvSpPr/>
            <p:nvPr/>
          </p:nvSpPr>
          <p:spPr>
            <a:xfrm>
              <a:off x="4479597"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04" name="Elipse 538"/>
            <p:cNvSpPr/>
            <p:nvPr/>
          </p:nvSpPr>
          <p:spPr>
            <a:xfrm>
              <a:off x="4479597" y="147108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05" name="Elipse 539"/>
            <p:cNvSpPr/>
            <p:nvPr/>
          </p:nvSpPr>
          <p:spPr>
            <a:xfrm>
              <a:off x="4479597" y="173855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06" name="Elipse 540"/>
            <p:cNvSpPr/>
            <p:nvPr/>
          </p:nvSpPr>
          <p:spPr>
            <a:xfrm>
              <a:off x="4479597" y="200601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07" name="Elipse 542"/>
            <p:cNvSpPr/>
            <p:nvPr/>
          </p:nvSpPr>
          <p:spPr>
            <a:xfrm>
              <a:off x="4479597"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08" name="Elipse 543"/>
            <p:cNvSpPr/>
            <p:nvPr/>
          </p:nvSpPr>
          <p:spPr>
            <a:xfrm>
              <a:off x="4479597" y="106987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09" name="Elipse 544"/>
            <p:cNvSpPr/>
            <p:nvPr/>
          </p:nvSpPr>
          <p:spPr>
            <a:xfrm>
              <a:off x="4479597"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10" name="Elipse 546"/>
            <p:cNvSpPr/>
            <p:nvPr/>
          </p:nvSpPr>
          <p:spPr>
            <a:xfrm>
              <a:off x="4479597"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11" name="Elipse 548"/>
            <p:cNvSpPr/>
            <p:nvPr/>
          </p:nvSpPr>
          <p:spPr>
            <a:xfrm>
              <a:off x="4619584" y="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12" name="Elipse 550"/>
            <p:cNvSpPr/>
            <p:nvPr/>
          </p:nvSpPr>
          <p:spPr>
            <a:xfrm>
              <a:off x="4619584"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13" name="Elipse 551"/>
            <p:cNvSpPr/>
            <p:nvPr/>
          </p:nvSpPr>
          <p:spPr>
            <a:xfrm>
              <a:off x="4619584" y="120361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14" name="Elipse 553"/>
            <p:cNvSpPr/>
            <p:nvPr/>
          </p:nvSpPr>
          <p:spPr>
            <a:xfrm>
              <a:off x="4619584" y="187228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15" name="Elipse 554"/>
            <p:cNvSpPr/>
            <p:nvPr/>
          </p:nvSpPr>
          <p:spPr>
            <a:xfrm>
              <a:off x="4619584" y="213975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16" name="Elipse 555"/>
            <p:cNvSpPr/>
            <p:nvPr/>
          </p:nvSpPr>
          <p:spPr>
            <a:xfrm>
              <a:off x="4619584" y="227348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17" name="Elipse 556"/>
            <p:cNvSpPr/>
            <p:nvPr/>
          </p:nvSpPr>
          <p:spPr>
            <a:xfrm>
              <a:off x="4619584" y="240722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18" name="Elipse 557"/>
            <p:cNvSpPr/>
            <p:nvPr/>
          </p:nvSpPr>
          <p:spPr>
            <a:xfrm>
              <a:off x="4619584" y="2540958"/>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19" name="Elipse 558"/>
            <p:cNvSpPr/>
            <p:nvPr/>
          </p:nvSpPr>
          <p:spPr>
            <a:xfrm>
              <a:off x="4619584" y="267469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20" name="Elipse 559"/>
            <p:cNvSpPr/>
            <p:nvPr/>
          </p:nvSpPr>
          <p:spPr>
            <a:xfrm>
              <a:off x="4619584" y="280842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21" name="Elipse 560"/>
            <p:cNvSpPr/>
            <p:nvPr/>
          </p:nvSpPr>
          <p:spPr>
            <a:xfrm>
              <a:off x="4619584" y="294216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22" name="Elipse 561"/>
            <p:cNvSpPr/>
            <p:nvPr/>
          </p:nvSpPr>
          <p:spPr>
            <a:xfrm>
              <a:off x="4619584" y="307589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23" name="Elipse 562"/>
            <p:cNvSpPr/>
            <p:nvPr/>
          </p:nvSpPr>
          <p:spPr>
            <a:xfrm>
              <a:off x="4619584" y="320963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24" name="Elipse 563"/>
            <p:cNvSpPr/>
            <p:nvPr/>
          </p:nvSpPr>
          <p:spPr>
            <a:xfrm>
              <a:off x="4619584" y="334336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25" name="Elipse 564"/>
            <p:cNvSpPr/>
            <p:nvPr/>
          </p:nvSpPr>
          <p:spPr>
            <a:xfrm>
              <a:off x="4619584" y="347710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26" name="Elipse 574"/>
            <p:cNvSpPr/>
            <p:nvPr/>
          </p:nvSpPr>
          <p:spPr>
            <a:xfrm>
              <a:off x="4619584" y="147108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27" name="Elipse 575"/>
            <p:cNvSpPr/>
            <p:nvPr/>
          </p:nvSpPr>
          <p:spPr>
            <a:xfrm>
              <a:off x="4619584" y="173855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28" name="Elipse 576"/>
            <p:cNvSpPr/>
            <p:nvPr/>
          </p:nvSpPr>
          <p:spPr>
            <a:xfrm>
              <a:off x="4619584" y="200601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29" name="Elipse 577"/>
            <p:cNvSpPr/>
            <p:nvPr/>
          </p:nvSpPr>
          <p:spPr>
            <a:xfrm>
              <a:off x="4619584" y="40120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30" name="Elipse 578"/>
            <p:cNvSpPr/>
            <p:nvPr/>
          </p:nvSpPr>
          <p:spPr>
            <a:xfrm>
              <a:off x="4619584" y="802407"/>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31" name="Elipse 579"/>
            <p:cNvSpPr/>
            <p:nvPr/>
          </p:nvSpPr>
          <p:spPr>
            <a:xfrm>
              <a:off x="4619584" y="106987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32" name="Elipse 580"/>
            <p:cNvSpPr/>
            <p:nvPr/>
          </p:nvSpPr>
          <p:spPr>
            <a:xfrm>
              <a:off x="4619584" y="133734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33" name="Elipse 582"/>
            <p:cNvSpPr/>
            <p:nvPr/>
          </p:nvSpPr>
          <p:spPr>
            <a:xfrm>
              <a:off x="4619584" y="534938"/>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34" name="Elipse 586"/>
            <p:cNvSpPr/>
            <p:nvPr/>
          </p:nvSpPr>
          <p:spPr>
            <a:xfrm>
              <a:off x="4759571"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35" name="Elipse 587"/>
            <p:cNvSpPr/>
            <p:nvPr/>
          </p:nvSpPr>
          <p:spPr>
            <a:xfrm>
              <a:off x="4759571" y="120361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36" name="Elipse 589"/>
            <p:cNvSpPr/>
            <p:nvPr/>
          </p:nvSpPr>
          <p:spPr>
            <a:xfrm>
              <a:off x="4759571" y="187228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37" name="Elipse 590"/>
            <p:cNvSpPr/>
            <p:nvPr/>
          </p:nvSpPr>
          <p:spPr>
            <a:xfrm>
              <a:off x="4759571" y="213975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38" name="Elipse 591"/>
            <p:cNvSpPr/>
            <p:nvPr/>
          </p:nvSpPr>
          <p:spPr>
            <a:xfrm>
              <a:off x="4759571" y="227348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39" name="Elipse 592"/>
            <p:cNvSpPr/>
            <p:nvPr/>
          </p:nvSpPr>
          <p:spPr>
            <a:xfrm>
              <a:off x="4759571" y="240722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40" name="Elipse 593"/>
            <p:cNvSpPr/>
            <p:nvPr/>
          </p:nvSpPr>
          <p:spPr>
            <a:xfrm>
              <a:off x="4759571" y="2540958"/>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41" name="Elipse 594"/>
            <p:cNvSpPr/>
            <p:nvPr/>
          </p:nvSpPr>
          <p:spPr>
            <a:xfrm>
              <a:off x="4759571" y="267469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42" name="Elipse 595"/>
            <p:cNvSpPr/>
            <p:nvPr/>
          </p:nvSpPr>
          <p:spPr>
            <a:xfrm>
              <a:off x="4759571" y="280842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43" name="Elipse 596"/>
            <p:cNvSpPr/>
            <p:nvPr/>
          </p:nvSpPr>
          <p:spPr>
            <a:xfrm>
              <a:off x="4759571" y="294216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44" name="Elipse 597"/>
            <p:cNvSpPr/>
            <p:nvPr/>
          </p:nvSpPr>
          <p:spPr>
            <a:xfrm>
              <a:off x="4759571" y="307589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45" name="Elipse 598"/>
            <p:cNvSpPr/>
            <p:nvPr/>
          </p:nvSpPr>
          <p:spPr>
            <a:xfrm>
              <a:off x="4759571" y="320963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46" name="Elipse 599"/>
            <p:cNvSpPr/>
            <p:nvPr/>
          </p:nvSpPr>
          <p:spPr>
            <a:xfrm>
              <a:off x="4759571" y="334336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47" name="Elipse 600"/>
            <p:cNvSpPr/>
            <p:nvPr/>
          </p:nvSpPr>
          <p:spPr>
            <a:xfrm>
              <a:off x="4759571" y="347710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48" name="Elipse 609"/>
            <p:cNvSpPr/>
            <p:nvPr/>
          </p:nvSpPr>
          <p:spPr>
            <a:xfrm>
              <a:off x="4759571" y="93614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49" name="Elipse 610"/>
            <p:cNvSpPr/>
            <p:nvPr/>
          </p:nvSpPr>
          <p:spPr>
            <a:xfrm>
              <a:off x="4759571" y="147108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50" name="Elipse 611"/>
            <p:cNvSpPr/>
            <p:nvPr/>
          </p:nvSpPr>
          <p:spPr>
            <a:xfrm>
              <a:off x="4759571" y="173855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51" name="Elipse 612"/>
            <p:cNvSpPr/>
            <p:nvPr/>
          </p:nvSpPr>
          <p:spPr>
            <a:xfrm>
              <a:off x="4759571" y="200601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52" name="Elipse 613"/>
            <p:cNvSpPr/>
            <p:nvPr/>
          </p:nvSpPr>
          <p:spPr>
            <a:xfrm>
              <a:off x="4759571" y="40120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53" name="Elipse 614"/>
            <p:cNvSpPr/>
            <p:nvPr/>
          </p:nvSpPr>
          <p:spPr>
            <a:xfrm>
              <a:off x="4759571" y="802407"/>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54" name="Elipse 615"/>
            <p:cNvSpPr/>
            <p:nvPr/>
          </p:nvSpPr>
          <p:spPr>
            <a:xfrm>
              <a:off x="4759571" y="106987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55" name="Elipse 616"/>
            <p:cNvSpPr/>
            <p:nvPr/>
          </p:nvSpPr>
          <p:spPr>
            <a:xfrm>
              <a:off x="4759571" y="133734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56" name="Elipse 618"/>
            <p:cNvSpPr/>
            <p:nvPr/>
          </p:nvSpPr>
          <p:spPr>
            <a:xfrm>
              <a:off x="4759571" y="534938"/>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57" name="Elipse 622"/>
            <p:cNvSpPr/>
            <p:nvPr/>
          </p:nvSpPr>
          <p:spPr>
            <a:xfrm>
              <a:off x="4899559"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58" name="Elipse 623"/>
            <p:cNvSpPr/>
            <p:nvPr/>
          </p:nvSpPr>
          <p:spPr>
            <a:xfrm>
              <a:off x="4899559"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59" name="Elipse 624"/>
            <p:cNvSpPr/>
            <p:nvPr/>
          </p:nvSpPr>
          <p:spPr>
            <a:xfrm>
              <a:off x="4899559" y="160481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60" name="Elipse 625"/>
            <p:cNvSpPr/>
            <p:nvPr/>
          </p:nvSpPr>
          <p:spPr>
            <a:xfrm>
              <a:off x="4899559" y="187228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61" name="Elipse 626"/>
            <p:cNvSpPr/>
            <p:nvPr/>
          </p:nvSpPr>
          <p:spPr>
            <a:xfrm>
              <a:off x="4899559" y="213975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62" name="Elipse 627"/>
            <p:cNvSpPr/>
            <p:nvPr/>
          </p:nvSpPr>
          <p:spPr>
            <a:xfrm>
              <a:off x="4899559" y="227348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63" name="Elipse 628"/>
            <p:cNvSpPr/>
            <p:nvPr/>
          </p:nvSpPr>
          <p:spPr>
            <a:xfrm>
              <a:off x="4899559" y="240722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64" name="Elipse 629"/>
            <p:cNvSpPr/>
            <p:nvPr/>
          </p:nvSpPr>
          <p:spPr>
            <a:xfrm>
              <a:off x="4899559" y="254095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65" name="Elipse 630"/>
            <p:cNvSpPr/>
            <p:nvPr/>
          </p:nvSpPr>
          <p:spPr>
            <a:xfrm>
              <a:off x="4899559" y="267469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66" name="Elipse 631"/>
            <p:cNvSpPr/>
            <p:nvPr/>
          </p:nvSpPr>
          <p:spPr>
            <a:xfrm>
              <a:off x="4899559" y="280842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67" name="Elipse 632"/>
            <p:cNvSpPr/>
            <p:nvPr/>
          </p:nvSpPr>
          <p:spPr>
            <a:xfrm>
              <a:off x="4899559" y="294216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68" name="Elipse 633"/>
            <p:cNvSpPr/>
            <p:nvPr/>
          </p:nvSpPr>
          <p:spPr>
            <a:xfrm>
              <a:off x="4899559" y="307589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69" name="Elipse 634"/>
            <p:cNvSpPr/>
            <p:nvPr/>
          </p:nvSpPr>
          <p:spPr>
            <a:xfrm>
              <a:off x="4899559" y="320963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70" name="Elipse 635"/>
            <p:cNvSpPr/>
            <p:nvPr/>
          </p:nvSpPr>
          <p:spPr>
            <a:xfrm>
              <a:off x="4899559" y="334336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71" name="Elipse 645"/>
            <p:cNvSpPr/>
            <p:nvPr/>
          </p:nvSpPr>
          <p:spPr>
            <a:xfrm>
              <a:off x="4899559"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72" name="Elipse 646"/>
            <p:cNvSpPr/>
            <p:nvPr/>
          </p:nvSpPr>
          <p:spPr>
            <a:xfrm>
              <a:off x="4899559" y="147108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73" name="Elipse 647"/>
            <p:cNvSpPr/>
            <p:nvPr/>
          </p:nvSpPr>
          <p:spPr>
            <a:xfrm>
              <a:off x="4899559" y="173855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74" name="Elipse 648"/>
            <p:cNvSpPr/>
            <p:nvPr/>
          </p:nvSpPr>
          <p:spPr>
            <a:xfrm>
              <a:off x="4899559" y="200601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75" name="Elipse 649"/>
            <p:cNvSpPr/>
            <p:nvPr/>
          </p:nvSpPr>
          <p:spPr>
            <a:xfrm>
              <a:off x="4899559"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76" name="Elipse 650"/>
            <p:cNvSpPr/>
            <p:nvPr/>
          </p:nvSpPr>
          <p:spPr>
            <a:xfrm>
              <a:off x="4899559"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77" name="Elipse 651"/>
            <p:cNvSpPr/>
            <p:nvPr/>
          </p:nvSpPr>
          <p:spPr>
            <a:xfrm>
              <a:off x="4899559" y="106987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78" name="Elipse 652"/>
            <p:cNvSpPr/>
            <p:nvPr/>
          </p:nvSpPr>
          <p:spPr>
            <a:xfrm>
              <a:off x="4899559"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79" name="Elipse 654"/>
            <p:cNvSpPr/>
            <p:nvPr/>
          </p:nvSpPr>
          <p:spPr>
            <a:xfrm>
              <a:off x="4899559"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80" name="Elipse 658"/>
            <p:cNvSpPr/>
            <p:nvPr/>
          </p:nvSpPr>
          <p:spPr>
            <a:xfrm>
              <a:off x="5039546"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81" name="Elipse 659"/>
            <p:cNvSpPr/>
            <p:nvPr/>
          </p:nvSpPr>
          <p:spPr>
            <a:xfrm>
              <a:off x="5039546" y="120361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82" name="Elipse 660"/>
            <p:cNvSpPr/>
            <p:nvPr/>
          </p:nvSpPr>
          <p:spPr>
            <a:xfrm>
              <a:off x="5039546" y="160481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83" name="Elipse 661"/>
            <p:cNvSpPr/>
            <p:nvPr/>
          </p:nvSpPr>
          <p:spPr>
            <a:xfrm>
              <a:off x="5039546" y="187228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84" name="Elipse 662"/>
            <p:cNvSpPr/>
            <p:nvPr/>
          </p:nvSpPr>
          <p:spPr>
            <a:xfrm>
              <a:off x="5039546" y="213975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85" name="Elipse 663"/>
            <p:cNvSpPr/>
            <p:nvPr/>
          </p:nvSpPr>
          <p:spPr>
            <a:xfrm>
              <a:off x="5039546" y="227348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86" name="Elipse 664"/>
            <p:cNvSpPr/>
            <p:nvPr/>
          </p:nvSpPr>
          <p:spPr>
            <a:xfrm>
              <a:off x="5039546" y="240722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87" name="Elipse 665"/>
            <p:cNvSpPr/>
            <p:nvPr/>
          </p:nvSpPr>
          <p:spPr>
            <a:xfrm>
              <a:off x="5039546" y="2540958"/>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88" name="Elipse 666"/>
            <p:cNvSpPr/>
            <p:nvPr/>
          </p:nvSpPr>
          <p:spPr>
            <a:xfrm>
              <a:off x="5039546" y="267469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89" name="Elipse 667"/>
            <p:cNvSpPr/>
            <p:nvPr/>
          </p:nvSpPr>
          <p:spPr>
            <a:xfrm>
              <a:off x="5039546" y="280842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90" name="Elipse 668"/>
            <p:cNvSpPr/>
            <p:nvPr/>
          </p:nvSpPr>
          <p:spPr>
            <a:xfrm>
              <a:off x="5039546" y="294216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91" name="Elipse 669"/>
            <p:cNvSpPr/>
            <p:nvPr/>
          </p:nvSpPr>
          <p:spPr>
            <a:xfrm>
              <a:off x="5039546" y="307589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92" name="Elipse 670"/>
            <p:cNvSpPr/>
            <p:nvPr/>
          </p:nvSpPr>
          <p:spPr>
            <a:xfrm>
              <a:off x="5039546" y="320963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93" name="Elipse 681"/>
            <p:cNvSpPr/>
            <p:nvPr/>
          </p:nvSpPr>
          <p:spPr>
            <a:xfrm>
              <a:off x="5039546" y="93614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94" name="Elipse 682"/>
            <p:cNvSpPr/>
            <p:nvPr/>
          </p:nvSpPr>
          <p:spPr>
            <a:xfrm>
              <a:off x="5039546" y="147108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95" name="Elipse 683"/>
            <p:cNvSpPr/>
            <p:nvPr/>
          </p:nvSpPr>
          <p:spPr>
            <a:xfrm>
              <a:off x="5039546" y="173855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96" name="Elipse 684"/>
            <p:cNvSpPr/>
            <p:nvPr/>
          </p:nvSpPr>
          <p:spPr>
            <a:xfrm>
              <a:off x="5039546" y="200601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97" name="Elipse 685"/>
            <p:cNvSpPr/>
            <p:nvPr/>
          </p:nvSpPr>
          <p:spPr>
            <a:xfrm>
              <a:off x="5039546" y="40120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98" name="Elipse 686"/>
            <p:cNvSpPr/>
            <p:nvPr/>
          </p:nvSpPr>
          <p:spPr>
            <a:xfrm>
              <a:off x="5039546" y="802407"/>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599" name="Elipse 687"/>
            <p:cNvSpPr/>
            <p:nvPr/>
          </p:nvSpPr>
          <p:spPr>
            <a:xfrm>
              <a:off x="5039546" y="106987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00" name="Elipse 688"/>
            <p:cNvSpPr/>
            <p:nvPr/>
          </p:nvSpPr>
          <p:spPr>
            <a:xfrm>
              <a:off x="5039546" y="133734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01" name="Elipse 690"/>
            <p:cNvSpPr/>
            <p:nvPr/>
          </p:nvSpPr>
          <p:spPr>
            <a:xfrm>
              <a:off x="5039546" y="534938"/>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02" name="Elipse 694"/>
            <p:cNvSpPr/>
            <p:nvPr/>
          </p:nvSpPr>
          <p:spPr>
            <a:xfrm>
              <a:off x="5179534"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03" name="Elipse 695"/>
            <p:cNvSpPr/>
            <p:nvPr/>
          </p:nvSpPr>
          <p:spPr>
            <a:xfrm>
              <a:off x="5179534"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04" name="Elipse 696"/>
            <p:cNvSpPr/>
            <p:nvPr/>
          </p:nvSpPr>
          <p:spPr>
            <a:xfrm>
              <a:off x="5179534" y="160481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05" name="Elipse 697"/>
            <p:cNvSpPr/>
            <p:nvPr/>
          </p:nvSpPr>
          <p:spPr>
            <a:xfrm>
              <a:off x="5179534" y="187228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06" name="Elipse 699"/>
            <p:cNvSpPr/>
            <p:nvPr/>
          </p:nvSpPr>
          <p:spPr>
            <a:xfrm>
              <a:off x="5179534" y="227348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07" name="Elipse 700"/>
            <p:cNvSpPr/>
            <p:nvPr/>
          </p:nvSpPr>
          <p:spPr>
            <a:xfrm>
              <a:off x="5179534" y="240722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08" name="Elipse 701"/>
            <p:cNvSpPr/>
            <p:nvPr/>
          </p:nvSpPr>
          <p:spPr>
            <a:xfrm>
              <a:off x="5179534" y="254095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09" name="Elipse 702"/>
            <p:cNvSpPr/>
            <p:nvPr/>
          </p:nvSpPr>
          <p:spPr>
            <a:xfrm>
              <a:off x="5179534" y="267469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10" name="Elipse 704"/>
            <p:cNvSpPr/>
            <p:nvPr/>
          </p:nvSpPr>
          <p:spPr>
            <a:xfrm>
              <a:off x="5179534" y="294216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11" name="Elipse 717"/>
            <p:cNvSpPr/>
            <p:nvPr/>
          </p:nvSpPr>
          <p:spPr>
            <a:xfrm>
              <a:off x="5179534"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12" name="Elipse 718"/>
            <p:cNvSpPr/>
            <p:nvPr/>
          </p:nvSpPr>
          <p:spPr>
            <a:xfrm>
              <a:off x="5179534" y="147108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13" name="Elipse 719"/>
            <p:cNvSpPr/>
            <p:nvPr/>
          </p:nvSpPr>
          <p:spPr>
            <a:xfrm>
              <a:off x="5179534" y="173855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14" name="Elipse 720"/>
            <p:cNvSpPr/>
            <p:nvPr/>
          </p:nvSpPr>
          <p:spPr>
            <a:xfrm>
              <a:off x="5179534" y="200601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15" name="Elipse 722"/>
            <p:cNvSpPr/>
            <p:nvPr/>
          </p:nvSpPr>
          <p:spPr>
            <a:xfrm>
              <a:off x="5179534"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16" name="Elipse 723"/>
            <p:cNvSpPr/>
            <p:nvPr/>
          </p:nvSpPr>
          <p:spPr>
            <a:xfrm>
              <a:off x="5179534" y="106987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17" name="Elipse 724"/>
            <p:cNvSpPr/>
            <p:nvPr/>
          </p:nvSpPr>
          <p:spPr>
            <a:xfrm>
              <a:off x="5179534"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18" name="Elipse 726"/>
            <p:cNvSpPr/>
            <p:nvPr/>
          </p:nvSpPr>
          <p:spPr>
            <a:xfrm>
              <a:off x="5179534"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19" name="Elipse 730"/>
            <p:cNvSpPr/>
            <p:nvPr/>
          </p:nvSpPr>
          <p:spPr>
            <a:xfrm>
              <a:off x="5319521"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20" name="Elipse 731"/>
            <p:cNvSpPr/>
            <p:nvPr/>
          </p:nvSpPr>
          <p:spPr>
            <a:xfrm>
              <a:off x="5319521"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21" name="Elipse 732"/>
            <p:cNvSpPr/>
            <p:nvPr/>
          </p:nvSpPr>
          <p:spPr>
            <a:xfrm>
              <a:off x="5319521" y="160481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22" name="Elipse 733"/>
            <p:cNvSpPr/>
            <p:nvPr/>
          </p:nvSpPr>
          <p:spPr>
            <a:xfrm>
              <a:off x="5319521" y="187228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23" name="Elipse 734"/>
            <p:cNvSpPr/>
            <p:nvPr/>
          </p:nvSpPr>
          <p:spPr>
            <a:xfrm>
              <a:off x="5319521" y="213975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24" name="Elipse 735"/>
            <p:cNvSpPr/>
            <p:nvPr/>
          </p:nvSpPr>
          <p:spPr>
            <a:xfrm>
              <a:off x="5319521" y="227348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25" name="Elipse 736"/>
            <p:cNvSpPr/>
            <p:nvPr/>
          </p:nvSpPr>
          <p:spPr>
            <a:xfrm>
              <a:off x="5319521" y="240722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26" name="Elipse 737"/>
            <p:cNvSpPr/>
            <p:nvPr/>
          </p:nvSpPr>
          <p:spPr>
            <a:xfrm>
              <a:off x="5319521" y="254095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27" name="Elipse 740"/>
            <p:cNvSpPr/>
            <p:nvPr/>
          </p:nvSpPr>
          <p:spPr>
            <a:xfrm>
              <a:off x="5319521" y="294216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28" name="Elipse 741"/>
            <p:cNvSpPr/>
            <p:nvPr/>
          </p:nvSpPr>
          <p:spPr>
            <a:xfrm>
              <a:off x="5319521" y="307589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29" name="Elipse 742"/>
            <p:cNvSpPr/>
            <p:nvPr/>
          </p:nvSpPr>
          <p:spPr>
            <a:xfrm>
              <a:off x="5319521" y="320963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30" name="Elipse 753"/>
            <p:cNvSpPr/>
            <p:nvPr/>
          </p:nvSpPr>
          <p:spPr>
            <a:xfrm>
              <a:off x="5319521"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31" name="Elipse 754"/>
            <p:cNvSpPr/>
            <p:nvPr/>
          </p:nvSpPr>
          <p:spPr>
            <a:xfrm>
              <a:off x="5319521" y="147108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32" name="Elipse 755"/>
            <p:cNvSpPr/>
            <p:nvPr/>
          </p:nvSpPr>
          <p:spPr>
            <a:xfrm>
              <a:off x="5319521" y="173855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33" name="Elipse 756"/>
            <p:cNvSpPr/>
            <p:nvPr/>
          </p:nvSpPr>
          <p:spPr>
            <a:xfrm>
              <a:off x="5319521" y="200601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34" name="Elipse 758"/>
            <p:cNvSpPr/>
            <p:nvPr/>
          </p:nvSpPr>
          <p:spPr>
            <a:xfrm>
              <a:off x="5319521"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35" name="Elipse 759"/>
            <p:cNvSpPr/>
            <p:nvPr/>
          </p:nvSpPr>
          <p:spPr>
            <a:xfrm>
              <a:off x="5319521" y="106987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36" name="Elipse 760"/>
            <p:cNvSpPr/>
            <p:nvPr/>
          </p:nvSpPr>
          <p:spPr>
            <a:xfrm>
              <a:off x="5319521"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37" name="Elipse 762"/>
            <p:cNvSpPr/>
            <p:nvPr/>
          </p:nvSpPr>
          <p:spPr>
            <a:xfrm>
              <a:off x="5319521"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38" name="Elipse 766"/>
            <p:cNvSpPr/>
            <p:nvPr/>
          </p:nvSpPr>
          <p:spPr>
            <a:xfrm>
              <a:off x="5459509"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39" name="Elipse 767"/>
            <p:cNvSpPr/>
            <p:nvPr/>
          </p:nvSpPr>
          <p:spPr>
            <a:xfrm>
              <a:off x="5459509"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40" name="Elipse 768"/>
            <p:cNvSpPr/>
            <p:nvPr/>
          </p:nvSpPr>
          <p:spPr>
            <a:xfrm>
              <a:off x="5459509" y="160481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41" name="Elipse 769"/>
            <p:cNvSpPr/>
            <p:nvPr/>
          </p:nvSpPr>
          <p:spPr>
            <a:xfrm>
              <a:off x="5459509" y="187228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42" name="Elipse 770"/>
            <p:cNvSpPr/>
            <p:nvPr/>
          </p:nvSpPr>
          <p:spPr>
            <a:xfrm>
              <a:off x="5459509" y="213975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43" name="Elipse 789"/>
            <p:cNvSpPr/>
            <p:nvPr/>
          </p:nvSpPr>
          <p:spPr>
            <a:xfrm>
              <a:off x="5459509"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44" name="Elipse 790"/>
            <p:cNvSpPr/>
            <p:nvPr/>
          </p:nvSpPr>
          <p:spPr>
            <a:xfrm>
              <a:off x="5459509" y="147108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45" name="Elipse 791"/>
            <p:cNvSpPr/>
            <p:nvPr/>
          </p:nvSpPr>
          <p:spPr>
            <a:xfrm>
              <a:off x="5459509" y="173855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46" name="Elipse 792"/>
            <p:cNvSpPr/>
            <p:nvPr/>
          </p:nvSpPr>
          <p:spPr>
            <a:xfrm>
              <a:off x="5459509" y="200601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47" name="Elipse 793"/>
            <p:cNvSpPr/>
            <p:nvPr/>
          </p:nvSpPr>
          <p:spPr>
            <a:xfrm>
              <a:off x="5459509"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48" name="Elipse 794"/>
            <p:cNvSpPr/>
            <p:nvPr/>
          </p:nvSpPr>
          <p:spPr>
            <a:xfrm>
              <a:off x="5459509"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49" name="Elipse 795"/>
            <p:cNvSpPr/>
            <p:nvPr/>
          </p:nvSpPr>
          <p:spPr>
            <a:xfrm>
              <a:off x="5459509" y="106987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50" name="Elipse 796"/>
            <p:cNvSpPr/>
            <p:nvPr/>
          </p:nvSpPr>
          <p:spPr>
            <a:xfrm>
              <a:off x="5459509"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51" name="Elipse 797"/>
            <p:cNvSpPr/>
            <p:nvPr/>
          </p:nvSpPr>
          <p:spPr>
            <a:xfrm>
              <a:off x="5459509" y="26746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52" name="Elipse 798"/>
            <p:cNvSpPr/>
            <p:nvPr/>
          </p:nvSpPr>
          <p:spPr>
            <a:xfrm>
              <a:off x="5459509"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53" name="Elipse 802"/>
            <p:cNvSpPr/>
            <p:nvPr/>
          </p:nvSpPr>
          <p:spPr>
            <a:xfrm>
              <a:off x="5599496"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54" name="Elipse 803"/>
            <p:cNvSpPr/>
            <p:nvPr/>
          </p:nvSpPr>
          <p:spPr>
            <a:xfrm>
              <a:off x="5599496"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55" name="Elipse 804"/>
            <p:cNvSpPr/>
            <p:nvPr/>
          </p:nvSpPr>
          <p:spPr>
            <a:xfrm>
              <a:off x="5599496" y="160481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56" name="Elipse 805"/>
            <p:cNvSpPr/>
            <p:nvPr/>
          </p:nvSpPr>
          <p:spPr>
            <a:xfrm>
              <a:off x="5599496" y="187228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57" name="Elipse 824"/>
            <p:cNvSpPr/>
            <p:nvPr/>
          </p:nvSpPr>
          <p:spPr>
            <a:xfrm>
              <a:off x="5599496" y="13373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58" name="Elipse 825"/>
            <p:cNvSpPr/>
            <p:nvPr/>
          </p:nvSpPr>
          <p:spPr>
            <a:xfrm>
              <a:off x="5599496"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59" name="Elipse 826"/>
            <p:cNvSpPr/>
            <p:nvPr/>
          </p:nvSpPr>
          <p:spPr>
            <a:xfrm>
              <a:off x="5599496" y="147108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60" name="Elipse 827"/>
            <p:cNvSpPr/>
            <p:nvPr/>
          </p:nvSpPr>
          <p:spPr>
            <a:xfrm>
              <a:off x="5599496" y="173855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61" name="Elipse 828"/>
            <p:cNvSpPr/>
            <p:nvPr/>
          </p:nvSpPr>
          <p:spPr>
            <a:xfrm>
              <a:off x="5599496" y="200601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62" name="Elipse 829"/>
            <p:cNvSpPr/>
            <p:nvPr/>
          </p:nvSpPr>
          <p:spPr>
            <a:xfrm>
              <a:off x="5599496"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63" name="Elipse 830"/>
            <p:cNvSpPr/>
            <p:nvPr/>
          </p:nvSpPr>
          <p:spPr>
            <a:xfrm>
              <a:off x="5599496"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64" name="Elipse 831"/>
            <p:cNvSpPr/>
            <p:nvPr/>
          </p:nvSpPr>
          <p:spPr>
            <a:xfrm>
              <a:off x="5599496" y="106987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65" name="Elipse 832"/>
            <p:cNvSpPr/>
            <p:nvPr/>
          </p:nvSpPr>
          <p:spPr>
            <a:xfrm>
              <a:off x="5599496"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66" name="Elipse 833"/>
            <p:cNvSpPr/>
            <p:nvPr/>
          </p:nvSpPr>
          <p:spPr>
            <a:xfrm>
              <a:off x="5599496" y="26746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67" name="Elipse 834"/>
            <p:cNvSpPr/>
            <p:nvPr/>
          </p:nvSpPr>
          <p:spPr>
            <a:xfrm>
              <a:off x="5599496"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68" name="Elipse 838"/>
            <p:cNvSpPr/>
            <p:nvPr/>
          </p:nvSpPr>
          <p:spPr>
            <a:xfrm>
              <a:off x="5739483"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69" name="Elipse 839"/>
            <p:cNvSpPr/>
            <p:nvPr/>
          </p:nvSpPr>
          <p:spPr>
            <a:xfrm>
              <a:off x="5739483"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70" name="Elipse 840"/>
            <p:cNvSpPr/>
            <p:nvPr/>
          </p:nvSpPr>
          <p:spPr>
            <a:xfrm>
              <a:off x="5739483" y="160481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71" name="Elipse 841"/>
            <p:cNvSpPr/>
            <p:nvPr/>
          </p:nvSpPr>
          <p:spPr>
            <a:xfrm>
              <a:off x="5739483" y="187228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72" name="Elipse 860"/>
            <p:cNvSpPr/>
            <p:nvPr/>
          </p:nvSpPr>
          <p:spPr>
            <a:xfrm>
              <a:off x="5739483" y="13373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73" name="Elipse 861"/>
            <p:cNvSpPr/>
            <p:nvPr/>
          </p:nvSpPr>
          <p:spPr>
            <a:xfrm>
              <a:off x="5739483"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74" name="Elipse 862"/>
            <p:cNvSpPr/>
            <p:nvPr/>
          </p:nvSpPr>
          <p:spPr>
            <a:xfrm>
              <a:off x="5739483" y="147108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75" name="Elipse 863"/>
            <p:cNvSpPr/>
            <p:nvPr/>
          </p:nvSpPr>
          <p:spPr>
            <a:xfrm>
              <a:off x="5739483" y="173855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76" name="Elipse 865"/>
            <p:cNvSpPr/>
            <p:nvPr/>
          </p:nvSpPr>
          <p:spPr>
            <a:xfrm>
              <a:off x="5739483"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77" name="Elipse 866"/>
            <p:cNvSpPr/>
            <p:nvPr/>
          </p:nvSpPr>
          <p:spPr>
            <a:xfrm>
              <a:off x="5739483"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78" name="Elipse 867"/>
            <p:cNvSpPr/>
            <p:nvPr/>
          </p:nvSpPr>
          <p:spPr>
            <a:xfrm>
              <a:off x="5739483" y="106987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79" name="Elipse 868"/>
            <p:cNvSpPr/>
            <p:nvPr/>
          </p:nvSpPr>
          <p:spPr>
            <a:xfrm>
              <a:off x="5739483"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80" name="Elipse 870"/>
            <p:cNvSpPr/>
            <p:nvPr/>
          </p:nvSpPr>
          <p:spPr>
            <a:xfrm>
              <a:off x="5739483"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81" name="Elipse 874"/>
            <p:cNvSpPr/>
            <p:nvPr/>
          </p:nvSpPr>
          <p:spPr>
            <a:xfrm>
              <a:off x="5879471"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82" name="Elipse 875"/>
            <p:cNvSpPr/>
            <p:nvPr/>
          </p:nvSpPr>
          <p:spPr>
            <a:xfrm>
              <a:off x="5879471"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83" name="Elipse 876"/>
            <p:cNvSpPr/>
            <p:nvPr/>
          </p:nvSpPr>
          <p:spPr>
            <a:xfrm>
              <a:off x="5879471" y="160481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84" name="Elipse 877"/>
            <p:cNvSpPr/>
            <p:nvPr/>
          </p:nvSpPr>
          <p:spPr>
            <a:xfrm>
              <a:off x="5879471" y="187228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85" name="Elipse 896"/>
            <p:cNvSpPr/>
            <p:nvPr/>
          </p:nvSpPr>
          <p:spPr>
            <a:xfrm>
              <a:off x="5867330" y="8085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86" name="Elipse 897"/>
            <p:cNvSpPr/>
            <p:nvPr/>
          </p:nvSpPr>
          <p:spPr>
            <a:xfrm>
              <a:off x="5879471"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87" name="Elipse 898"/>
            <p:cNvSpPr/>
            <p:nvPr/>
          </p:nvSpPr>
          <p:spPr>
            <a:xfrm>
              <a:off x="5879471" y="147108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88" name="Elipse 899"/>
            <p:cNvSpPr/>
            <p:nvPr/>
          </p:nvSpPr>
          <p:spPr>
            <a:xfrm>
              <a:off x="5879471" y="173855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89" name="Elipse 900"/>
            <p:cNvSpPr/>
            <p:nvPr/>
          </p:nvSpPr>
          <p:spPr>
            <a:xfrm>
              <a:off x="5879471" y="200601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90" name="Elipse 901"/>
            <p:cNvSpPr/>
            <p:nvPr/>
          </p:nvSpPr>
          <p:spPr>
            <a:xfrm>
              <a:off x="5879471"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91" name="Elipse 902"/>
            <p:cNvSpPr/>
            <p:nvPr/>
          </p:nvSpPr>
          <p:spPr>
            <a:xfrm>
              <a:off x="5879471"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92" name="Elipse 903"/>
            <p:cNvSpPr/>
            <p:nvPr/>
          </p:nvSpPr>
          <p:spPr>
            <a:xfrm>
              <a:off x="5879471" y="106987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93" name="Elipse 904"/>
            <p:cNvSpPr/>
            <p:nvPr/>
          </p:nvSpPr>
          <p:spPr>
            <a:xfrm>
              <a:off x="5879471"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94" name="Elipse 906"/>
            <p:cNvSpPr/>
            <p:nvPr/>
          </p:nvSpPr>
          <p:spPr>
            <a:xfrm>
              <a:off x="5879471"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95" name="Elipse 910"/>
            <p:cNvSpPr/>
            <p:nvPr/>
          </p:nvSpPr>
          <p:spPr>
            <a:xfrm>
              <a:off x="6019458"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96" name="Elipse 911"/>
            <p:cNvSpPr/>
            <p:nvPr/>
          </p:nvSpPr>
          <p:spPr>
            <a:xfrm>
              <a:off x="6019458" y="120361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97" name="Elipse 912"/>
            <p:cNvSpPr/>
            <p:nvPr/>
          </p:nvSpPr>
          <p:spPr>
            <a:xfrm>
              <a:off x="6019458" y="160481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98" name="Elipse 913"/>
            <p:cNvSpPr/>
            <p:nvPr/>
          </p:nvSpPr>
          <p:spPr>
            <a:xfrm>
              <a:off x="6019458" y="187228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699" name="Elipse 914"/>
            <p:cNvSpPr/>
            <p:nvPr/>
          </p:nvSpPr>
          <p:spPr>
            <a:xfrm>
              <a:off x="6019458" y="213975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00" name="Elipse 915"/>
            <p:cNvSpPr/>
            <p:nvPr/>
          </p:nvSpPr>
          <p:spPr>
            <a:xfrm>
              <a:off x="6019458" y="227348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01" name="Elipse 933"/>
            <p:cNvSpPr/>
            <p:nvPr/>
          </p:nvSpPr>
          <p:spPr>
            <a:xfrm>
              <a:off x="6019458" y="93614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02" name="Elipse 934"/>
            <p:cNvSpPr/>
            <p:nvPr/>
          </p:nvSpPr>
          <p:spPr>
            <a:xfrm>
              <a:off x="6019458" y="147108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03" name="Elipse 935"/>
            <p:cNvSpPr/>
            <p:nvPr/>
          </p:nvSpPr>
          <p:spPr>
            <a:xfrm>
              <a:off x="6019458" y="173855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04" name="Elipse 936"/>
            <p:cNvSpPr/>
            <p:nvPr/>
          </p:nvSpPr>
          <p:spPr>
            <a:xfrm>
              <a:off x="6019458" y="200601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05" name="Elipse 937"/>
            <p:cNvSpPr/>
            <p:nvPr/>
          </p:nvSpPr>
          <p:spPr>
            <a:xfrm>
              <a:off x="6019458" y="40120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06" name="Elipse 938"/>
            <p:cNvSpPr/>
            <p:nvPr/>
          </p:nvSpPr>
          <p:spPr>
            <a:xfrm>
              <a:off x="6019458" y="802407"/>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07" name="Elipse 939"/>
            <p:cNvSpPr/>
            <p:nvPr/>
          </p:nvSpPr>
          <p:spPr>
            <a:xfrm>
              <a:off x="6019458" y="106987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08" name="Elipse 940"/>
            <p:cNvSpPr/>
            <p:nvPr/>
          </p:nvSpPr>
          <p:spPr>
            <a:xfrm>
              <a:off x="6019458" y="133734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09" name="Elipse 941"/>
            <p:cNvSpPr/>
            <p:nvPr/>
          </p:nvSpPr>
          <p:spPr>
            <a:xfrm>
              <a:off x="6019458" y="26746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10" name="Elipse 942"/>
            <p:cNvSpPr/>
            <p:nvPr/>
          </p:nvSpPr>
          <p:spPr>
            <a:xfrm>
              <a:off x="6019458" y="534938"/>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11" name="Elipse 946"/>
            <p:cNvSpPr/>
            <p:nvPr/>
          </p:nvSpPr>
          <p:spPr>
            <a:xfrm>
              <a:off x="6159446"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12" name="Elipse 947"/>
            <p:cNvSpPr/>
            <p:nvPr/>
          </p:nvSpPr>
          <p:spPr>
            <a:xfrm>
              <a:off x="6159446"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13" name="Elipse 948"/>
            <p:cNvSpPr/>
            <p:nvPr/>
          </p:nvSpPr>
          <p:spPr>
            <a:xfrm>
              <a:off x="6159446" y="160481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14" name="Elipse 949"/>
            <p:cNvSpPr/>
            <p:nvPr/>
          </p:nvSpPr>
          <p:spPr>
            <a:xfrm>
              <a:off x="6159446" y="187228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15" name="Elipse 950"/>
            <p:cNvSpPr/>
            <p:nvPr/>
          </p:nvSpPr>
          <p:spPr>
            <a:xfrm>
              <a:off x="6159446" y="213975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16" name="Elipse 951"/>
            <p:cNvSpPr/>
            <p:nvPr/>
          </p:nvSpPr>
          <p:spPr>
            <a:xfrm>
              <a:off x="6159446" y="227348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17" name="Elipse 952"/>
            <p:cNvSpPr/>
            <p:nvPr/>
          </p:nvSpPr>
          <p:spPr>
            <a:xfrm>
              <a:off x="6159446" y="240722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18" name="Elipse 969"/>
            <p:cNvSpPr/>
            <p:nvPr/>
          </p:nvSpPr>
          <p:spPr>
            <a:xfrm>
              <a:off x="6159446"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19" name="Elipse 970"/>
            <p:cNvSpPr/>
            <p:nvPr/>
          </p:nvSpPr>
          <p:spPr>
            <a:xfrm>
              <a:off x="6159446" y="147108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20" name="Elipse 971"/>
            <p:cNvSpPr/>
            <p:nvPr/>
          </p:nvSpPr>
          <p:spPr>
            <a:xfrm>
              <a:off x="6159446" y="173855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21" name="Elipse 972"/>
            <p:cNvSpPr/>
            <p:nvPr/>
          </p:nvSpPr>
          <p:spPr>
            <a:xfrm>
              <a:off x="6159446" y="200601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22" name="Elipse 973"/>
            <p:cNvSpPr/>
            <p:nvPr/>
          </p:nvSpPr>
          <p:spPr>
            <a:xfrm>
              <a:off x="6159446"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23" name="Elipse 974"/>
            <p:cNvSpPr/>
            <p:nvPr/>
          </p:nvSpPr>
          <p:spPr>
            <a:xfrm>
              <a:off x="6159446"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24" name="Elipse 975"/>
            <p:cNvSpPr/>
            <p:nvPr/>
          </p:nvSpPr>
          <p:spPr>
            <a:xfrm>
              <a:off x="6159446" y="106987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25" name="Elipse 976"/>
            <p:cNvSpPr/>
            <p:nvPr/>
          </p:nvSpPr>
          <p:spPr>
            <a:xfrm>
              <a:off x="6159446"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26" name="Elipse 977"/>
            <p:cNvSpPr/>
            <p:nvPr/>
          </p:nvSpPr>
          <p:spPr>
            <a:xfrm>
              <a:off x="6159446" y="26746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27" name="Elipse 978"/>
            <p:cNvSpPr/>
            <p:nvPr/>
          </p:nvSpPr>
          <p:spPr>
            <a:xfrm>
              <a:off x="6159446"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28" name="Elipse 982"/>
            <p:cNvSpPr/>
            <p:nvPr/>
          </p:nvSpPr>
          <p:spPr>
            <a:xfrm>
              <a:off x="6299433"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29" name="Elipse 983"/>
            <p:cNvSpPr/>
            <p:nvPr/>
          </p:nvSpPr>
          <p:spPr>
            <a:xfrm>
              <a:off x="6299433"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30" name="Elipse 984"/>
            <p:cNvSpPr/>
            <p:nvPr/>
          </p:nvSpPr>
          <p:spPr>
            <a:xfrm>
              <a:off x="6299433" y="160481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31" name="Elipse 985"/>
            <p:cNvSpPr/>
            <p:nvPr/>
          </p:nvSpPr>
          <p:spPr>
            <a:xfrm>
              <a:off x="6299433" y="187228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32" name="Elipse 1005"/>
            <p:cNvSpPr/>
            <p:nvPr/>
          </p:nvSpPr>
          <p:spPr>
            <a:xfrm>
              <a:off x="6299433"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33" name="Elipse 1006"/>
            <p:cNvSpPr/>
            <p:nvPr/>
          </p:nvSpPr>
          <p:spPr>
            <a:xfrm>
              <a:off x="6299433" y="147108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34" name="Elipse 1007"/>
            <p:cNvSpPr/>
            <p:nvPr/>
          </p:nvSpPr>
          <p:spPr>
            <a:xfrm>
              <a:off x="6299433" y="173855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35" name="Elipse 1008"/>
            <p:cNvSpPr/>
            <p:nvPr/>
          </p:nvSpPr>
          <p:spPr>
            <a:xfrm>
              <a:off x="6299433" y="200601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36" name="Elipse 1009"/>
            <p:cNvSpPr/>
            <p:nvPr/>
          </p:nvSpPr>
          <p:spPr>
            <a:xfrm>
              <a:off x="6299433"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37" name="Elipse 1010"/>
            <p:cNvSpPr/>
            <p:nvPr/>
          </p:nvSpPr>
          <p:spPr>
            <a:xfrm>
              <a:off x="6299433"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38" name="Elipse 1011"/>
            <p:cNvSpPr/>
            <p:nvPr/>
          </p:nvSpPr>
          <p:spPr>
            <a:xfrm>
              <a:off x="6299433" y="106987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39" name="Elipse 1012"/>
            <p:cNvSpPr/>
            <p:nvPr/>
          </p:nvSpPr>
          <p:spPr>
            <a:xfrm>
              <a:off x="6299433"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40" name="Elipse 1013"/>
            <p:cNvSpPr/>
            <p:nvPr/>
          </p:nvSpPr>
          <p:spPr>
            <a:xfrm>
              <a:off x="6299433" y="26746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41" name="Elipse 1014"/>
            <p:cNvSpPr/>
            <p:nvPr/>
          </p:nvSpPr>
          <p:spPr>
            <a:xfrm>
              <a:off x="6299433"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42" name="Elipse 1018"/>
            <p:cNvSpPr/>
            <p:nvPr/>
          </p:nvSpPr>
          <p:spPr>
            <a:xfrm>
              <a:off x="6439420"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43" name="Elipse 1019"/>
            <p:cNvSpPr/>
            <p:nvPr/>
          </p:nvSpPr>
          <p:spPr>
            <a:xfrm>
              <a:off x="6439420" y="120361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44" name="Elipse 1020"/>
            <p:cNvSpPr/>
            <p:nvPr/>
          </p:nvSpPr>
          <p:spPr>
            <a:xfrm>
              <a:off x="6439420" y="160481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45" name="Elipse 1021"/>
            <p:cNvSpPr/>
            <p:nvPr/>
          </p:nvSpPr>
          <p:spPr>
            <a:xfrm>
              <a:off x="6439420" y="187228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46" name="Elipse 1040"/>
            <p:cNvSpPr/>
            <p:nvPr/>
          </p:nvSpPr>
          <p:spPr>
            <a:xfrm>
              <a:off x="6439420" y="13373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47" name="Elipse 1041"/>
            <p:cNvSpPr/>
            <p:nvPr/>
          </p:nvSpPr>
          <p:spPr>
            <a:xfrm>
              <a:off x="6439420" y="93614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48" name="Elipse 1042"/>
            <p:cNvSpPr/>
            <p:nvPr/>
          </p:nvSpPr>
          <p:spPr>
            <a:xfrm>
              <a:off x="6439420" y="147108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49" name="Elipse 1043"/>
            <p:cNvSpPr/>
            <p:nvPr/>
          </p:nvSpPr>
          <p:spPr>
            <a:xfrm>
              <a:off x="6439420" y="173855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50" name="Elipse 1044"/>
            <p:cNvSpPr/>
            <p:nvPr/>
          </p:nvSpPr>
          <p:spPr>
            <a:xfrm>
              <a:off x="6439420" y="200601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51" name="Elipse 1045"/>
            <p:cNvSpPr/>
            <p:nvPr/>
          </p:nvSpPr>
          <p:spPr>
            <a:xfrm>
              <a:off x="6439420" y="40120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52" name="Elipse 1046"/>
            <p:cNvSpPr/>
            <p:nvPr/>
          </p:nvSpPr>
          <p:spPr>
            <a:xfrm>
              <a:off x="6439420" y="802407"/>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53" name="Elipse 1047"/>
            <p:cNvSpPr/>
            <p:nvPr/>
          </p:nvSpPr>
          <p:spPr>
            <a:xfrm>
              <a:off x="6439420" y="106987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54" name="Elipse 1048"/>
            <p:cNvSpPr/>
            <p:nvPr/>
          </p:nvSpPr>
          <p:spPr>
            <a:xfrm>
              <a:off x="6439420" y="133734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55" name="Elipse 1049"/>
            <p:cNvSpPr/>
            <p:nvPr/>
          </p:nvSpPr>
          <p:spPr>
            <a:xfrm>
              <a:off x="6439420" y="26746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56" name="Elipse 1050"/>
            <p:cNvSpPr/>
            <p:nvPr/>
          </p:nvSpPr>
          <p:spPr>
            <a:xfrm>
              <a:off x="6439420" y="534938"/>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57" name="Elipse 1054"/>
            <p:cNvSpPr/>
            <p:nvPr/>
          </p:nvSpPr>
          <p:spPr>
            <a:xfrm>
              <a:off x="6579408"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58" name="Elipse 1055"/>
            <p:cNvSpPr/>
            <p:nvPr/>
          </p:nvSpPr>
          <p:spPr>
            <a:xfrm>
              <a:off x="6579408"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59" name="Elipse 1056"/>
            <p:cNvSpPr/>
            <p:nvPr/>
          </p:nvSpPr>
          <p:spPr>
            <a:xfrm>
              <a:off x="6579408" y="160481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60" name="Elipse 1057"/>
            <p:cNvSpPr/>
            <p:nvPr/>
          </p:nvSpPr>
          <p:spPr>
            <a:xfrm>
              <a:off x="6579408" y="187228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61" name="Elipse 1058"/>
            <p:cNvSpPr/>
            <p:nvPr/>
          </p:nvSpPr>
          <p:spPr>
            <a:xfrm>
              <a:off x="6579408" y="213975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62" name="Elipse 1076"/>
            <p:cNvSpPr/>
            <p:nvPr/>
          </p:nvSpPr>
          <p:spPr>
            <a:xfrm>
              <a:off x="6579408" y="13373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63" name="Elipse 1077"/>
            <p:cNvSpPr/>
            <p:nvPr/>
          </p:nvSpPr>
          <p:spPr>
            <a:xfrm>
              <a:off x="6579408"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64" name="Elipse 1078"/>
            <p:cNvSpPr/>
            <p:nvPr/>
          </p:nvSpPr>
          <p:spPr>
            <a:xfrm>
              <a:off x="6579408" y="147108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65" name="Elipse 1079"/>
            <p:cNvSpPr/>
            <p:nvPr/>
          </p:nvSpPr>
          <p:spPr>
            <a:xfrm>
              <a:off x="6579408" y="173855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66" name="Elipse 1080"/>
            <p:cNvSpPr/>
            <p:nvPr/>
          </p:nvSpPr>
          <p:spPr>
            <a:xfrm>
              <a:off x="6579408" y="200601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67" name="Elipse 1081"/>
            <p:cNvSpPr/>
            <p:nvPr/>
          </p:nvSpPr>
          <p:spPr>
            <a:xfrm>
              <a:off x="6579408"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68" name="Elipse 1082"/>
            <p:cNvSpPr/>
            <p:nvPr/>
          </p:nvSpPr>
          <p:spPr>
            <a:xfrm>
              <a:off x="6579408"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69" name="Elipse 1083"/>
            <p:cNvSpPr/>
            <p:nvPr/>
          </p:nvSpPr>
          <p:spPr>
            <a:xfrm>
              <a:off x="6579408" y="106987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70" name="Elipse 1084"/>
            <p:cNvSpPr/>
            <p:nvPr/>
          </p:nvSpPr>
          <p:spPr>
            <a:xfrm>
              <a:off x="6579408"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71" name="Elipse 1085"/>
            <p:cNvSpPr/>
            <p:nvPr/>
          </p:nvSpPr>
          <p:spPr>
            <a:xfrm>
              <a:off x="6579408" y="26746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72" name="Elipse 1086"/>
            <p:cNvSpPr/>
            <p:nvPr/>
          </p:nvSpPr>
          <p:spPr>
            <a:xfrm>
              <a:off x="6579408"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73" name="Elipse 1090"/>
            <p:cNvSpPr/>
            <p:nvPr/>
          </p:nvSpPr>
          <p:spPr>
            <a:xfrm>
              <a:off x="6719396"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74" name="Elipse 1091"/>
            <p:cNvSpPr/>
            <p:nvPr/>
          </p:nvSpPr>
          <p:spPr>
            <a:xfrm>
              <a:off x="6719396"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75" name="Elipse 1092"/>
            <p:cNvSpPr/>
            <p:nvPr/>
          </p:nvSpPr>
          <p:spPr>
            <a:xfrm>
              <a:off x="6719396" y="160481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76" name="Elipse 1093"/>
            <p:cNvSpPr/>
            <p:nvPr/>
          </p:nvSpPr>
          <p:spPr>
            <a:xfrm>
              <a:off x="6719396" y="187228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77" name="Elipse 1094"/>
            <p:cNvSpPr/>
            <p:nvPr/>
          </p:nvSpPr>
          <p:spPr>
            <a:xfrm>
              <a:off x="6719396" y="213975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78" name="Elipse 1095"/>
            <p:cNvSpPr/>
            <p:nvPr/>
          </p:nvSpPr>
          <p:spPr>
            <a:xfrm>
              <a:off x="6719396" y="227348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79" name="Elipse 1096"/>
            <p:cNvSpPr/>
            <p:nvPr/>
          </p:nvSpPr>
          <p:spPr>
            <a:xfrm>
              <a:off x="6719396" y="240722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80" name="Elipse 1112"/>
            <p:cNvSpPr/>
            <p:nvPr/>
          </p:nvSpPr>
          <p:spPr>
            <a:xfrm>
              <a:off x="6719396" y="13373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81" name="Elipse 1113"/>
            <p:cNvSpPr/>
            <p:nvPr/>
          </p:nvSpPr>
          <p:spPr>
            <a:xfrm>
              <a:off x="6719396"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82" name="Elipse 1114"/>
            <p:cNvSpPr/>
            <p:nvPr/>
          </p:nvSpPr>
          <p:spPr>
            <a:xfrm>
              <a:off x="6719396" y="147108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83" name="Elipse 1115"/>
            <p:cNvSpPr/>
            <p:nvPr/>
          </p:nvSpPr>
          <p:spPr>
            <a:xfrm>
              <a:off x="6719396" y="173855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84" name="Elipse 1116"/>
            <p:cNvSpPr/>
            <p:nvPr/>
          </p:nvSpPr>
          <p:spPr>
            <a:xfrm>
              <a:off x="6719396" y="200601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85" name="Elipse 1117"/>
            <p:cNvSpPr/>
            <p:nvPr/>
          </p:nvSpPr>
          <p:spPr>
            <a:xfrm>
              <a:off x="6719396"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86" name="Elipse 1118"/>
            <p:cNvSpPr/>
            <p:nvPr/>
          </p:nvSpPr>
          <p:spPr>
            <a:xfrm>
              <a:off x="6719396"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87" name="Elipse 1119"/>
            <p:cNvSpPr/>
            <p:nvPr/>
          </p:nvSpPr>
          <p:spPr>
            <a:xfrm>
              <a:off x="6719396" y="106987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88" name="Elipse 1120"/>
            <p:cNvSpPr/>
            <p:nvPr/>
          </p:nvSpPr>
          <p:spPr>
            <a:xfrm>
              <a:off x="6719396"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89" name="Elipse 1121"/>
            <p:cNvSpPr/>
            <p:nvPr/>
          </p:nvSpPr>
          <p:spPr>
            <a:xfrm>
              <a:off x="6719396" y="26746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90" name="Elipse 1122"/>
            <p:cNvSpPr/>
            <p:nvPr/>
          </p:nvSpPr>
          <p:spPr>
            <a:xfrm>
              <a:off x="6719396"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91" name="Elipse 1126"/>
            <p:cNvSpPr/>
            <p:nvPr/>
          </p:nvSpPr>
          <p:spPr>
            <a:xfrm>
              <a:off x="6859382"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92" name="Elipse 1127"/>
            <p:cNvSpPr/>
            <p:nvPr/>
          </p:nvSpPr>
          <p:spPr>
            <a:xfrm>
              <a:off x="6859382" y="120361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93" name="Elipse 1128"/>
            <p:cNvSpPr/>
            <p:nvPr/>
          </p:nvSpPr>
          <p:spPr>
            <a:xfrm>
              <a:off x="6859382" y="160481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94" name="Elipse 1129"/>
            <p:cNvSpPr/>
            <p:nvPr/>
          </p:nvSpPr>
          <p:spPr>
            <a:xfrm>
              <a:off x="6859382" y="187228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95" name="Elipse 1130"/>
            <p:cNvSpPr/>
            <p:nvPr/>
          </p:nvSpPr>
          <p:spPr>
            <a:xfrm>
              <a:off x="6859382" y="213975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96" name="Elipse 1131"/>
            <p:cNvSpPr/>
            <p:nvPr/>
          </p:nvSpPr>
          <p:spPr>
            <a:xfrm>
              <a:off x="6859382" y="227348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97" name="Elipse 1134"/>
            <p:cNvSpPr/>
            <p:nvPr/>
          </p:nvSpPr>
          <p:spPr>
            <a:xfrm>
              <a:off x="6859382" y="267469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98" name="Elipse 1148"/>
            <p:cNvSpPr/>
            <p:nvPr/>
          </p:nvSpPr>
          <p:spPr>
            <a:xfrm>
              <a:off x="6859382" y="13373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799" name="Elipse 1149"/>
            <p:cNvSpPr/>
            <p:nvPr/>
          </p:nvSpPr>
          <p:spPr>
            <a:xfrm>
              <a:off x="6859382" y="93614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00" name="Elipse 1150"/>
            <p:cNvSpPr/>
            <p:nvPr/>
          </p:nvSpPr>
          <p:spPr>
            <a:xfrm>
              <a:off x="6859382" y="147108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01" name="Elipse 1151"/>
            <p:cNvSpPr/>
            <p:nvPr/>
          </p:nvSpPr>
          <p:spPr>
            <a:xfrm>
              <a:off x="6859382" y="173855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02" name="Elipse 1152"/>
            <p:cNvSpPr/>
            <p:nvPr/>
          </p:nvSpPr>
          <p:spPr>
            <a:xfrm>
              <a:off x="6859382" y="200601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03" name="Elipse 1153"/>
            <p:cNvSpPr/>
            <p:nvPr/>
          </p:nvSpPr>
          <p:spPr>
            <a:xfrm>
              <a:off x="6859382" y="40120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04" name="Elipse 1154"/>
            <p:cNvSpPr/>
            <p:nvPr/>
          </p:nvSpPr>
          <p:spPr>
            <a:xfrm>
              <a:off x="6859382" y="802407"/>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05" name="Elipse 1155"/>
            <p:cNvSpPr/>
            <p:nvPr/>
          </p:nvSpPr>
          <p:spPr>
            <a:xfrm>
              <a:off x="6859382" y="106987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06" name="Elipse 1156"/>
            <p:cNvSpPr/>
            <p:nvPr/>
          </p:nvSpPr>
          <p:spPr>
            <a:xfrm>
              <a:off x="6859382" y="133734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07" name="Elipse 1157"/>
            <p:cNvSpPr/>
            <p:nvPr/>
          </p:nvSpPr>
          <p:spPr>
            <a:xfrm>
              <a:off x="6859382" y="26746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08" name="Elipse 1158"/>
            <p:cNvSpPr/>
            <p:nvPr/>
          </p:nvSpPr>
          <p:spPr>
            <a:xfrm>
              <a:off x="6859382" y="534938"/>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09" name="Elipse 1162"/>
            <p:cNvSpPr/>
            <p:nvPr/>
          </p:nvSpPr>
          <p:spPr>
            <a:xfrm>
              <a:off x="6999370"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10" name="Elipse 1163"/>
            <p:cNvSpPr/>
            <p:nvPr/>
          </p:nvSpPr>
          <p:spPr>
            <a:xfrm>
              <a:off x="6999370"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11" name="Elipse 1164"/>
            <p:cNvSpPr/>
            <p:nvPr/>
          </p:nvSpPr>
          <p:spPr>
            <a:xfrm>
              <a:off x="6999370" y="160481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12" name="Elipse 1165"/>
            <p:cNvSpPr/>
            <p:nvPr/>
          </p:nvSpPr>
          <p:spPr>
            <a:xfrm>
              <a:off x="6999370" y="187228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13" name="Elipse 1169"/>
            <p:cNvSpPr/>
            <p:nvPr/>
          </p:nvSpPr>
          <p:spPr>
            <a:xfrm>
              <a:off x="6999370" y="254095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14" name="Elipse 1170"/>
            <p:cNvSpPr/>
            <p:nvPr/>
          </p:nvSpPr>
          <p:spPr>
            <a:xfrm>
              <a:off x="6999370" y="267469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15" name="Elipse 1171"/>
            <p:cNvSpPr/>
            <p:nvPr/>
          </p:nvSpPr>
          <p:spPr>
            <a:xfrm>
              <a:off x="6999370" y="280842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16" name="Elipse 1184"/>
            <p:cNvSpPr/>
            <p:nvPr/>
          </p:nvSpPr>
          <p:spPr>
            <a:xfrm>
              <a:off x="6999370" y="13373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17" name="Elipse 1185"/>
            <p:cNvSpPr/>
            <p:nvPr/>
          </p:nvSpPr>
          <p:spPr>
            <a:xfrm>
              <a:off x="6999370"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18" name="Elipse 1186"/>
            <p:cNvSpPr/>
            <p:nvPr/>
          </p:nvSpPr>
          <p:spPr>
            <a:xfrm>
              <a:off x="6999370" y="147108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19" name="Elipse 1187"/>
            <p:cNvSpPr/>
            <p:nvPr/>
          </p:nvSpPr>
          <p:spPr>
            <a:xfrm>
              <a:off x="6999370" y="173855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20" name="Elipse 1188"/>
            <p:cNvSpPr/>
            <p:nvPr/>
          </p:nvSpPr>
          <p:spPr>
            <a:xfrm>
              <a:off x="6999370" y="200601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21" name="Elipse 1189"/>
            <p:cNvSpPr/>
            <p:nvPr/>
          </p:nvSpPr>
          <p:spPr>
            <a:xfrm>
              <a:off x="6999370"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22" name="Elipse 1190"/>
            <p:cNvSpPr/>
            <p:nvPr/>
          </p:nvSpPr>
          <p:spPr>
            <a:xfrm>
              <a:off x="6999370"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23" name="Elipse 1191"/>
            <p:cNvSpPr/>
            <p:nvPr/>
          </p:nvSpPr>
          <p:spPr>
            <a:xfrm>
              <a:off x="6999370" y="106987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24" name="Elipse 1192"/>
            <p:cNvSpPr/>
            <p:nvPr/>
          </p:nvSpPr>
          <p:spPr>
            <a:xfrm>
              <a:off x="6999370"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25" name="Elipse 1193"/>
            <p:cNvSpPr/>
            <p:nvPr/>
          </p:nvSpPr>
          <p:spPr>
            <a:xfrm>
              <a:off x="6999370" y="26746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26" name="Elipse 1194"/>
            <p:cNvSpPr/>
            <p:nvPr/>
          </p:nvSpPr>
          <p:spPr>
            <a:xfrm>
              <a:off x="6999370"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27" name="Elipse 1198"/>
            <p:cNvSpPr/>
            <p:nvPr/>
          </p:nvSpPr>
          <p:spPr>
            <a:xfrm>
              <a:off x="7139358"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28" name="Elipse 1199"/>
            <p:cNvSpPr/>
            <p:nvPr/>
          </p:nvSpPr>
          <p:spPr>
            <a:xfrm>
              <a:off x="7139358"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29" name="Elipse 1200"/>
            <p:cNvSpPr/>
            <p:nvPr/>
          </p:nvSpPr>
          <p:spPr>
            <a:xfrm>
              <a:off x="7139358" y="160481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30" name="Elipse 1201"/>
            <p:cNvSpPr/>
            <p:nvPr/>
          </p:nvSpPr>
          <p:spPr>
            <a:xfrm>
              <a:off x="7139358" y="187228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31" name="Elipse 1204"/>
            <p:cNvSpPr/>
            <p:nvPr/>
          </p:nvSpPr>
          <p:spPr>
            <a:xfrm>
              <a:off x="7139358" y="240722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32" name="Elipse 1207"/>
            <p:cNvSpPr/>
            <p:nvPr/>
          </p:nvSpPr>
          <p:spPr>
            <a:xfrm>
              <a:off x="7139358" y="280842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33" name="Elipse 1208"/>
            <p:cNvSpPr/>
            <p:nvPr/>
          </p:nvSpPr>
          <p:spPr>
            <a:xfrm>
              <a:off x="7139358" y="294216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34" name="Elipse 1221"/>
            <p:cNvSpPr/>
            <p:nvPr/>
          </p:nvSpPr>
          <p:spPr>
            <a:xfrm>
              <a:off x="7139358"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35" name="Elipse 1222"/>
            <p:cNvSpPr/>
            <p:nvPr/>
          </p:nvSpPr>
          <p:spPr>
            <a:xfrm>
              <a:off x="7139358" y="147108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36" name="Elipse 1223"/>
            <p:cNvSpPr/>
            <p:nvPr/>
          </p:nvSpPr>
          <p:spPr>
            <a:xfrm>
              <a:off x="7139358" y="173855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37" name="Elipse 1224"/>
            <p:cNvSpPr/>
            <p:nvPr/>
          </p:nvSpPr>
          <p:spPr>
            <a:xfrm>
              <a:off x="7139358" y="200601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38" name="Elipse 1225"/>
            <p:cNvSpPr/>
            <p:nvPr/>
          </p:nvSpPr>
          <p:spPr>
            <a:xfrm>
              <a:off x="7139358"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39" name="Elipse 1226"/>
            <p:cNvSpPr/>
            <p:nvPr/>
          </p:nvSpPr>
          <p:spPr>
            <a:xfrm>
              <a:off x="7139358"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40" name="Elipse 1227"/>
            <p:cNvSpPr/>
            <p:nvPr/>
          </p:nvSpPr>
          <p:spPr>
            <a:xfrm>
              <a:off x="7139358" y="106987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41" name="Elipse 1228"/>
            <p:cNvSpPr/>
            <p:nvPr/>
          </p:nvSpPr>
          <p:spPr>
            <a:xfrm>
              <a:off x="7139358"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42" name="Elipse 1229"/>
            <p:cNvSpPr/>
            <p:nvPr/>
          </p:nvSpPr>
          <p:spPr>
            <a:xfrm>
              <a:off x="7139358" y="26746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43" name="Elipse 1230"/>
            <p:cNvSpPr/>
            <p:nvPr/>
          </p:nvSpPr>
          <p:spPr>
            <a:xfrm>
              <a:off x="7139358"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44" name="Elipse 1234"/>
            <p:cNvSpPr/>
            <p:nvPr/>
          </p:nvSpPr>
          <p:spPr>
            <a:xfrm>
              <a:off x="7279345"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45" name="Elipse 1235"/>
            <p:cNvSpPr/>
            <p:nvPr/>
          </p:nvSpPr>
          <p:spPr>
            <a:xfrm>
              <a:off x="7279345" y="120361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46" name="Elipse 1236"/>
            <p:cNvSpPr/>
            <p:nvPr/>
          </p:nvSpPr>
          <p:spPr>
            <a:xfrm>
              <a:off x="7279345" y="160481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47" name="Elipse 1238"/>
            <p:cNvSpPr/>
            <p:nvPr/>
          </p:nvSpPr>
          <p:spPr>
            <a:xfrm>
              <a:off x="7279345" y="213975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48" name="Elipse 1239"/>
            <p:cNvSpPr/>
            <p:nvPr/>
          </p:nvSpPr>
          <p:spPr>
            <a:xfrm>
              <a:off x="7279345" y="227348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49" name="Elipse 1240"/>
            <p:cNvSpPr/>
            <p:nvPr/>
          </p:nvSpPr>
          <p:spPr>
            <a:xfrm>
              <a:off x="7279345" y="240722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50" name="Elipse 1243"/>
            <p:cNvSpPr/>
            <p:nvPr/>
          </p:nvSpPr>
          <p:spPr>
            <a:xfrm>
              <a:off x="7279345" y="280842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51" name="Elipse 1244"/>
            <p:cNvSpPr/>
            <p:nvPr/>
          </p:nvSpPr>
          <p:spPr>
            <a:xfrm>
              <a:off x="7279345" y="294216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52" name="Elipse 1257"/>
            <p:cNvSpPr/>
            <p:nvPr/>
          </p:nvSpPr>
          <p:spPr>
            <a:xfrm>
              <a:off x="7279345" y="93614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53" name="Elipse 1258"/>
            <p:cNvSpPr/>
            <p:nvPr/>
          </p:nvSpPr>
          <p:spPr>
            <a:xfrm>
              <a:off x="7279345" y="147108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54" name="Elipse 1259"/>
            <p:cNvSpPr/>
            <p:nvPr/>
          </p:nvSpPr>
          <p:spPr>
            <a:xfrm>
              <a:off x="7279345" y="173855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55" name="Elipse 1260"/>
            <p:cNvSpPr/>
            <p:nvPr/>
          </p:nvSpPr>
          <p:spPr>
            <a:xfrm>
              <a:off x="7279345" y="200601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56" name="Elipse 1261"/>
            <p:cNvSpPr/>
            <p:nvPr/>
          </p:nvSpPr>
          <p:spPr>
            <a:xfrm>
              <a:off x="7279345" y="40120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57" name="Elipse 1262"/>
            <p:cNvSpPr/>
            <p:nvPr/>
          </p:nvSpPr>
          <p:spPr>
            <a:xfrm>
              <a:off x="7279345" y="802407"/>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58" name="Elipse 1263"/>
            <p:cNvSpPr/>
            <p:nvPr/>
          </p:nvSpPr>
          <p:spPr>
            <a:xfrm>
              <a:off x="7279345" y="106987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59" name="Elipse 1264"/>
            <p:cNvSpPr/>
            <p:nvPr/>
          </p:nvSpPr>
          <p:spPr>
            <a:xfrm>
              <a:off x="7279345" y="133734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60" name="Elipse 1265"/>
            <p:cNvSpPr/>
            <p:nvPr/>
          </p:nvSpPr>
          <p:spPr>
            <a:xfrm>
              <a:off x="7279345" y="26746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61" name="Elipse 1266"/>
            <p:cNvSpPr/>
            <p:nvPr/>
          </p:nvSpPr>
          <p:spPr>
            <a:xfrm>
              <a:off x="7279345" y="534938"/>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62" name="Elipse 1270"/>
            <p:cNvSpPr/>
            <p:nvPr/>
          </p:nvSpPr>
          <p:spPr>
            <a:xfrm>
              <a:off x="7419332"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63" name="Elipse 1271"/>
            <p:cNvSpPr/>
            <p:nvPr/>
          </p:nvSpPr>
          <p:spPr>
            <a:xfrm>
              <a:off x="7419332"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64" name="Elipse 1272"/>
            <p:cNvSpPr/>
            <p:nvPr/>
          </p:nvSpPr>
          <p:spPr>
            <a:xfrm>
              <a:off x="7419332" y="160481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65" name="Elipse 1278"/>
            <p:cNvSpPr/>
            <p:nvPr/>
          </p:nvSpPr>
          <p:spPr>
            <a:xfrm>
              <a:off x="7419332" y="267469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66" name="Elipse 1279"/>
            <p:cNvSpPr/>
            <p:nvPr/>
          </p:nvSpPr>
          <p:spPr>
            <a:xfrm>
              <a:off x="7419332" y="280842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67" name="Elipse 1280"/>
            <p:cNvSpPr/>
            <p:nvPr/>
          </p:nvSpPr>
          <p:spPr>
            <a:xfrm>
              <a:off x="7419332" y="294216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68" name="Elipse 1283"/>
            <p:cNvSpPr/>
            <p:nvPr/>
          </p:nvSpPr>
          <p:spPr>
            <a:xfrm>
              <a:off x="7419332" y="334336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69" name="Elipse 1284"/>
            <p:cNvSpPr/>
            <p:nvPr/>
          </p:nvSpPr>
          <p:spPr>
            <a:xfrm>
              <a:off x="7419332" y="347710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70" name="Elipse 1285"/>
            <p:cNvSpPr/>
            <p:nvPr/>
          </p:nvSpPr>
          <p:spPr>
            <a:xfrm>
              <a:off x="7419332" y="361083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71" name="Elipse 1286"/>
            <p:cNvSpPr/>
            <p:nvPr/>
          </p:nvSpPr>
          <p:spPr>
            <a:xfrm>
              <a:off x="7419332" y="374457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72" name="Elipse 1293"/>
            <p:cNvSpPr/>
            <p:nvPr/>
          </p:nvSpPr>
          <p:spPr>
            <a:xfrm>
              <a:off x="7419332"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73" name="Elipse 1294"/>
            <p:cNvSpPr/>
            <p:nvPr/>
          </p:nvSpPr>
          <p:spPr>
            <a:xfrm>
              <a:off x="7419332" y="147108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74" name="Elipse 1295"/>
            <p:cNvSpPr/>
            <p:nvPr/>
          </p:nvSpPr>
          <p:spPr>
            <a:xfrm>
              <a:off x="7419332" y="173855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75" name="Elipse 1297"/>
            <p:cNvSpPr/>
            <p:nvPr/>
          </p:nvSpPr>
          <p:spPr>
            <a:xfrm>
              <a:off x="7419332"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76" name="Elipse 1298"/>
            <p:cNvSpPr/>
            <p:nvPr/>
          </p:nvSpPr>
          <p:spPr>
            <a:xfrm>
              <a:off x="7419332"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77" name="Elipse 1299"/>
            <p:cNvSpPr/>
            <p:nvPr/>
          </p:nvSpPr>
          <p:spPr>
            <a:xfrm>
              <a:off x="7419332" y="106987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78" name="Elipse 1300"/>
            <p:cNvSpPr/>
            <p:nvPr/>
          </p:nvSpPr>
          <p:spPr>
            <a:xfrm>
              <a:off x="7419332"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79" name="Elipse 1301"/>
            <p:cNvSpPr/>
            <p:nvPr/>
          </p:nvSpPr>
          <p:spPr>
            <a:xfrm>
              <a:off x="7419332" y="26746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80" name="Elipse 1302"/>
            <p:cNvSpPr/>
            <p:nvPr/>
          </p:nvSpPr>
          <p:spPr>
            <a:xfrm>
              <a:off x="7419332"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81" name="Elipse 1306"/>
            <p:cNvSpPr/>
            <p:nvPr/>
          </p:nvSpPr>
          <p:spPr>
            <a:xfrm>
              <a:off x="7559319"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82" name="Elipse 1307"/>
            <p:cNvSpPr/>
            <p:nvPr/>
          </p:nvSpPr>
          <p:spPr>
            <a:xfrm>
              <a:off x="7559319" y="120361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83" name="Elipse 1308"/>
            <p:cNvSpPr/>
            <p:nvPr/>
          </p:nvSpPr>
          <p:spPr>
            <a:xfrm>
              <a:off x="7559319" y="160481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84" name="Elipse 1315"/>
            <p:cNvSpPr/>
            <p:nvPr/>
          </p:nvSpPr>
          <p:spPr>
            <a:xfrm>
              <a:off x="7559319" y="280842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85" name="Elipse 1316"/>
            <p:cNvSpPr/>
            <p:nvPr/>
          </p:nvSpPr>
          <p:spPr>
            <a:xfrm>
              <a:off x="7559319" y="294216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86" name="Elipse 1318"/>
            <p:cNvSpPr/>
            <p:nvPr/>
          </p:nvSpPr>
          <p:spPr>
            <a:xfrm>
              <a:off x="7559319" y="320963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87" name="Elipse 1319"/>
            <p:cNvSpPr/>
            <p:nvPr/>
          </p:nvSpPr>
          <p:spPr>
            <a:xfrm>
              <a:off x="7559319" y="334336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88" name="Elipse 1320"/>
            <p:cNvSpPr/>
            <p:nvPr/>
          </p:nvSpPr>
          <p:spPr>
            <a:xfrm>
              <a:off x="7559319" y="347710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89" name="Elipse 1321"/>
            <p:cNvSpPr/>
            <p:nvPr/>
          </p:nvSpPr>
          <p:spPr>
            <a:xfrm>
              <a:off x="7559319" y="361083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90" name="Elipse 1329"/>
            <p:cNvSpPr/>
            <p:nvPr/>
          </p:nvSpPr>
          <p:spPr>
            <a:xfrm>
              <a:off x="7559319" y="93614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91" name="Elipse 1330"/>
            <p:cNvSpPr/>
            <p:nvPr/>
          </p:nvSpPr>
          <p:spPr>
            <a:xfrm>
              <a:off x="7559319" y="147108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92" name="Elipse 1333"/>
            <p:cNvSpPr/>
            <p:nvPr/>
          </p:nvSpPr>
          <p:spPr>
            <a:xfrm>
              <a:off x="7559319" y="40120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93" name="Elipse 1334"/>
            <p:cNvSpPr/>
            <p:nvPr/>
          </p:nvSpPr>
          <p:spPr>
            <a:xfrm>
              <a:off x="7559319" y="802407"/>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94" name="Elipse 1335"/>
            <p:cNvSpPr/>
            <p:nvPr/>
          </p:nvSpPr>
          <p:spPr>
            <a:xfrm>
              <a:off x="7559319" y="106987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95" name="Elipse 1336"/>
            <p:cNvSpPr/>
            <p:nvPr/>
          </p:nvSpPr>
          <p:spPr>
            <a:xfrm>
              <a:off x="7559319" y="133734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96" name="Elipse 1338"/>
            <p:cNvSpPr/>
            <p:nvPr/>
          </p:nvSpPr>
          <p:spPr>
            <a:xfrm>
              <a:off x="7559319" y="534938"/>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97" name="Elipse 1342"/>
            <p:cNvSpPr/>
            <p:nvPr/>
          </p:nvSpPr>
          <p:spPr>
            <a:xfrm>
              <a:off x="7699307"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98" name="Elipse 1343"/>
            <p:cNvSpPr/>
            <p:nvPr/>
          </p:nvSpPr>
          <p:spPr>
            <a:xfrm>
              <a:off x="7699307" y="120361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899" name="Elipse 1344"/>
            <p:cNvSpPr/>
            <p:nvPr/>
          </p:nvSpPr>
          <p:spPr>
            <a:xfrm>
              <a:off x="7699307" y="160481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00" name="Elipse 1351"/>
            <p:cNvSpPr/>
            <p:nvPr/>
          </p:nvSpPr>
          <p:spPr>
            <a:xfrm>
              <a:off x="7699307" y="280842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01" name="Elipse 1354"/>
            <p:cNvSpPr/>
            <p:nvPr/>
          </p:nvSpPr>
          <p:spPr>
            <a:xfrm>
              <a:off x="7699307" y="320963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02" name="Elipse 1355"/>
            <p:cNvSpPr/>
            <p:nvPr/>
          </p:nvSpPr>
          <p:spPr>
            <a:xfrm>
              <a:off x="7699307" y="334336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03" name="Elipse 1356"/>
            <p:cNvSpPr/>
            <p:nvPr/>
          </p:nvSpPr>
          <p:spPr>
            <a:xfrm>
              <a:off x="7699307" y="347710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04" name="Elipse 1357"/>
            <p:cNvSpPr/>
            <p:nvPr/>
          </p:nvSpPr>
          <p:spPr>
            <a:xfrm>
              <a:off x="7699307" y="361083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05" name="Elipse 1365"/>
            <p:cNvSpPr/>
            <p:nvPr/>
          </p:nvSpPr>
          <p:spPr>
            <a:xfrm>
              <a:off x="7699307" y="93614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06" name="Elipse 1366"/>
            <p:cNvSpPr/>
            <p:nvPr/>
          </p:nvSpPr>
          <p:spPr>
            <a:xfrm>
              <a:off x="7699307" y="147108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07" name="Elipse 1369"/>
            <p:cNvSpPr/>
            <p:nvPr/>
          </p:nvSpPr>
          <p:spPr>
            <a:xfrm>
              <a:off x="7699307" y="40120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08" name="Elipse 1370"/>
            <p:cNvSpPr/>
            <p:nvPr/>
          </p:nvSpPr>
          <p:spPr>
            <a:xfrm>
              <a:off x="7699307" y="802407"/>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09" name="Elipse 1371"/>
            <p:cNvSpPr/>
            <p:nvPr/>
          </p:nvSpPr>
          <p:spPr>
            <a:xfrm>
              <a:off x="7699307" y="106987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10" name="Elipse 1372"/>
            <p:cNvSpPr/>
            <p:nvPr/>
          </p:nvSpPr>
          <p:spPr>
            <a:xfrm>
              <a:off x="7699307" y="133734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11" name="Elipse 1373"/>
            <p:cNvSpPr/>
            <p:nvPr/>
          </p:nvSpPr>
          <p:spPr>
            <a:xfrm>
              <a:off x="7699307" y="26746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12" name="Elipse 1374"/>
            <p:cNvSpPr/>
            <p:nvPr/>
          </p:nvSpPr>
          <p:spPr>
            <a:xfrm>
              <a:off x="7699307" y="534938"/>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13" name="Elipse 1378"/>
            <p:cNvSpPr/>
            <p:nvPr/>
          </p:nvSpPr>
          <p:spPr>
            <a:xfrm>
              <a:off x="7839295"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14" name="Elipse 1379"/>
            <p:cNvSpPr/>
            <p:nvPr/>
          </p:nvSpPr>
          <p:spPr>
            <a:xfrm>
              <a:off x="7839295"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15" name="Elipse 1387"/>
            <p:cNvSpPr/>
            <p:nvPr/>
          </p:nvSpPr>
          <p:spPr>
            <a:xfrm>
              <a:off x="7839295" y="280842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16" name="Elipse 1389"/>
            <p:cNvSpPr/>
            <p:nvPr/>
          </p:nvSpPr>
          <p:spPr>
            <a:xfrm>
              <a:off x="7839295" y="307589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17" name="Elipse 1390"/>
            <p:cNvSpPr/>
            <p:nvPr/>
          </p:nvSpPr>
          <p:spPr>
            <a:xfrm>
              <a:off x="7839295" y="320963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18" name="Elipse 1391"/>
            <p:cNvSpPr/>
            <p:nvPr/>
          </p:nvSpPr>
          <p:spPr>
            <a:xfrm>
              <a:off x="7839295" y="334336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19" name="Elipse 1392"/>
            <p:cNvSpPr/>
            <p:nvPr/>
          </p:nvSpPr>
          <p:spPr>
            <a:xfrm>
              <a:off x="7839295" y="347710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20" name="Elipse 1393"/>
            <p:cNvSpPr/>
            <p:nvPr/>
          </p:nvSpPr>
          <p:spPr>
            <a:xfrm>
              <a:off x="7839295" y="361083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21" name="Elipse 1402"/>
            <p:cNvSpPr/>
            <p:nvPr/>
          </p:nvSpPr>
          <p:spPr>
            <a:xfrm>
              <a:off x="7839295" y="147108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22" name="Elipse 1405"/>
            <p:cNvSpPr/>
            <p:nvPr/>
          </p:nvSpPr>
          <p:spPr>
            <a:xfrm>
              <a:off x="7839295"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23" name="Elipse 1406"/>
            <p:cNvSpPr/>
            <p:nvPr/>
          </p:nvSpPr>
          <p:spPr>
            <a:xfrm>
              <a:off x="7839295"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24" name="Elipse 1408"/>
            <p:cNvSpPr/>
            <p:nvPr/>
          </p:nvSpPr>
          <p:spPr>
            <a:xfrm>
              <a:off x="7839295"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25" name="Elipse 1409"/>
            <p:cNvSpPr/>
            <p:nvPr/>
          </p:nvSpPr>
          <p:spPr>
            <a:xfrm>
              <a:off x="7839295" y="26746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26" name="Elipse 1410"/>
            <p:cNvSpPr/>
            <p:nvPr/>
          </p:nvSpPr>
          <p:spPr>
            <a:xfrm>
              <a:off x="7839295"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27" name="Elipse 1414"/>
            <p:cNvSpPr/>
            <p:nvPr/>
          </p:nvSpPr>
          <p:spPr>
            <a:xfrm>
              <a:off x="7979281"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28" name="Elipse 1423"/>
            <p:cNvSpPr/>
            <p:nvPr/>
          </p:nvSpPr>
          <p:spPr>
            <a:xfrm>
              <a:off x="7979281" y="280842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29" name="Elipse 1424"/>
            <p:cNvSpPr/>
            <p:nvPr/>
          </p:nvSpPr>
          <p:spPr>
            <a:xfrm>
              <a:off x="7979281" y="294216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30" name="Elipse 1426"/>
            <p:cNvSpPr/>
            <p:nvPr/>
          </p:nvSpPr>
          <p:spPr>
            <a:xfrm>
              <a:off x="7979281" y="320963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31" name="Elipse 1427"/>
            <p:cNvSpPr/>
            <p:nvPr/>
          </p:nvSpPr>
          <p:spPr>
            <a:xfrm>
              <a:off x="7979281" y="334336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32" name="Elipse 1428"/>
            <p:cNvSpPr/>
            <p:nvPr/>
          </p:nvSpPr>
          <p:spPr>
            <a:xfrm>
              <a:off x="7979281" y="347710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33" name="Elipse 1429"/>
            <p:cNvSpPr/>
            <p:nvPr/>
          </p:nvSpPr>
          <p:spPr>
            <a:xfrm>
              <a:off x="7979281" y="361083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34" name="Elipse 1430"/>
            <p:cNvSpPr/>
            <p:nvPr/>
          </p:nvSpPr>
          <p:spPr>
            <a:xfrm>
              <a:off x="7979281" y="374457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35" name="Elipse 1441"/>
            <p:cNvSpPr/>
            <p:nvPr/>
          </p:nvSpPr>
          <p:spPr>
            <a:xfrm>
              <a:off x="7979281" y="40120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36" name="Elipse 1442"/>
            <p:cNvSpPr/>
            <p:nvPr/>
          </p:nvSpPr>
          <p:spPr>
            <a:xfrm>
              <a:off x="7979281" y="802407"/>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37" name="Elipse 1446"/>
            <p:cNvSpPr/>
            <p:nvPr/>
          </p:nvSpPr>
          <p:spPr>
            <a:xfrm>
              <a:off x="7979281" y="534938"/>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38" name="Elipse 1450"/>
            <p:cNvSpPr/>
            <p:nvPr/>
          </p:nvSpPr>
          <p:spPr>
            <a:xfrm>
              <a:off x="8119269"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39" name="Elipse 1460"/>
            <p:cNvSpPr/>
            <p:nvPr/>
          </p:nvSpPr>
          <p:spPr>
            <a:xfrm>
              <a:off x="8119269" y="294216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40" name="Elipse 1462"/>
            <p:cNvSpPr/>
            <p:nvPr/>
          </p:nvSpPr>
          <p:spPr>
            <a:xfrm>
              <a:off x="8119269" y="320963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41" name="Elipse 1463"/>
            <p:cNvSpPr/>
            <p:nvPr/>
          </p:nvSpPr>
          <p:spPr>
            <a:xfrm>
              <a:off x="8119269" y="334336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42" name="Elipse 1464"/>
            <p:cNvSpPr/>
            <p:nvPr/>
          </p:nvSpPr>
          <p:spPr>
            <a:xfrm>
              <a:off x="8119269" y="347710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43" name="Elipse 1465"/>
            <p:cNvSpPr/>
            <p:nvPr/>
          </p:nvSpPr>
          <p:spPr>
            <a:xfrm>
              <a:off x="8119269" y="361083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44" name="Elipse 1466"/>
            <p:cNvSpPr/>
            <p:nvPr/>
          </p:nvSpPr>
          <p:spPr>
            <a:xfrm>
              <a:off x="8119269" y="374457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45" name="Elipse 1467"/>
            <p:cNvSpPr/>
            <p:nvPr/>
          </p:nvSpPr>
          <p:spPr>
            <a:xfrm>
              <a:off x="8119269" y="387830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46" name="Elipse 1473"/>
            <p:cNvSpPr/>
            <p:nvPr/>
          </p:nvSpPr>
          <p:spPr>
            <a:xfrm>
              <a:off x="8119269" y="93614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47" name="Elipse 1477"/>
            <p:cNvSpPr/>
            <p:nvPr/>
          </p:nvSpPr>
          <p:spPr>
            <a:xfrm>
              <a:off x="8119269" y="40120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48" name="Elipse 1478"/>
            <p:cNvSpPr/>
            <p:nvPr/>
          </p:nvSpPr>
          <p:spPr>
            <a:xfrm>
              <a:off x="8119269" y="802407"/>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49" name="Elipse 1479"/>
            <p:cNvSpPr/>
            <p:nvPr/>
          </p:nvSpPr>
          <p:spPr>
            <a:xfrm>
              <a:off x="8119269" y="106987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50" name="Elipse 1482"/>
            <p:cNvSpPr/>
            <p:nvPr/>
          </p:nvSpPr>
          <p:spPr>
            <a:xfrm>
              <a:off x="8119269" y="534938"/>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51" name="Elipse 1486"/>
            <p:cNvSpPr/>
            <p:nvPr/>
          </p:nvSpPr>
          <p:spPr>
            <a:xfrm>
              <a:off x="8259257"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52" name="Elipse 1496"/>
            <p:cNvSpPr/>
            <p:nvPr/>
          </p:nvSpPr>
          <p:spPr>
            <a:xfrm>
              <a:off x="8259257" y="294216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53" name="Elipse 1499"/>
            <p:cNvSpPr/>
            <p:nvPr/>
          </p:nvSpPr>
          <p:spPr>
            <a:xfrm>
              <a:off x="8259257" y="334336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54" name="Elipse 1500"/>
            <p:cNvSpPr/>
            <p:nvPr/>
          </p:nvSpPr>
          <p:spPr>
            <a:xfrm>
              <a:off x="8259257" y="347710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55" name="Elipse 1501"/>
            <p:cNvSpPr/>
            <p:nvPr/>
          </p:nvSpPr>
          <p:spPr>
            <a:xfrm>
              <a:off x="8259257" y="361083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56" name="Elipse 1502"/>
            <p:cNvSpPr/>
            <p:nvPr/>
          </p:nvSpPr>
          <p:spPr>
            <a:xfrm>
              <a:off x="8259257" y="374457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57" name="Elipse 1503"/>
            <p:cNvSpPr/>
            <p:nvPr/>
          </p:nvSpPr>
          <p:spPr>
            <a:xfrm>
              <a:off x="8259257" y="387830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58" name="Elipse 1509"/>
            <p:cNvSpPr/>
            <p:nvPr/>
          </p:nvSpPr>
          <p:spPr>
            <a:xfrm>
              <a:off x="8259257"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59" name="Elipse 1513"/>
            <p:cNvSpPr/>
            <p:nvPr/>
          </p:nvSpPr>
          <p:spPr>
            <a:xfrm>
              <a:off x="8259257"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60" name="Elipse 1514"/>
            <p:cNvSpPr/>
            <p:nvPr/>
          </p:nvSpPr>
          <p:spPr>
            <a:xfrm>
              <a:off x="8259257"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61" name="Elipse 1515"/>
            <p:cNvSpPr/>
            <p:nvPr/>
          </p:nvSpPr>
          <p:spPr>
            <a:xfrm>
              <a:off x="8259257" y="106987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62" name="Elipse 1518"/>
            <p:cNvSpPr/>
            <p:nvPr/>
          </p:nvSpPr>
          <p:spPr>
            <a:xfrm>
              <a:off x="8259257"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63" name="Elipse 1522"/>
            <p:cNvSpPr/>
            <p:nvPr/>
          </p:nvSpPr>
          <p:spPr>
            <a:xfrm>
              <a:off x="8399243"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64" name="Elipse 1537"/>
            <p:cNvSpPr/>
            <p:nvPr/>
          </p:nvSpPr>
          <p:spPr>
            <a:xfrm>
              <a:off x="8399243" y="361083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65" name="Elipse 1549"/>
            <p:cNvSpPr/>
            <p:nvPr/>
          </p:nvSpPr>
          <p:spPr>
            <a:xfrm>
              <a:off x="8399243" y="40120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66" name="Elipse 1550"/>
            <p:cNvSpPr/>
            <p:nvPr/>
          </p:nvSpPr>
          <p:spPr>
            <a:xfrm>
              <a:off x="8399243" y="802407"/>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67" name="Elipse 1554"/>
            <p:cNvSpPr/>
            <p:nvPr/>
          </p:nvSpPr>
          <p:spPr>
            <a:xfrm>
              <a:off x="8399243" y="534938"/>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68" name="Elipse 1558"/>
            <p:cNvSpPr/>
            <p:nvPr/>
          </p:nvSpPr>
          <p:spPr>
            <a:xfrm>
              <a:off x="8539231"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69" name="Elipse 1585"/>
            <p:cNvSpPr/>
            <p:nvPr/>
          </p:nvSpPr>
          <p:spPr>
            <a:xfrm>
              <a:off x="8539231"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70" name="Elipse 1586"/>
            <p:cNvSpPr/>
            <p:nvPr/>
          </p:nvSpPr>
          <p:spPr>
            <a:xfrm>
              <a:off x="8539231"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71" name="Elipse 1590"/>
            <p:cNvSpPr/>
            <p:nvPr/>
          </p:nvSpPr>
          <p:spPr>
            <a:xfrm>
              <a:off x="8539231"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72" name="Elipse 1594"/>
            <p:cNvSpPr/>
            <p:nvPr/>
          </p:nvSpPr>
          <p:spPr>
            <a:xfrm>
              <a:off x="8679219"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73" name="Elipse 1621"/>
            <p:cNvSpPr/>
            <p:nvPr/>
          </p:nvSpPr>
          <p:spPr>
            <a:xfrm>
              <a:off x="8679219"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74" name="Elipse 1626"/>
            <p:cNvSpPr/>
            <p:nvPr/>
          </p:nvSpPr>
          <p:spPr>
            <a:xfrm>
              <a:off x="8679219"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75" name="Elipse 1882"/>
            <p:cNvSpPr/>
            <p:nvPr/>
          </p:nvSpPr>
          <p:spPr>
            <a:xfrm>
              <a:off x="1399874"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76" name="Elipse 1883"/>
            <p:cNvSpPr/>
            <p:nvPr/>
          </p:nvSpPr>
          <p:spPr>
            <a:xfrm>
              <a:off x="1399874"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77" name="Elipse 1884"/>
            <p:cNvSpPr/>
            <p:nvPr/>
          </p:nvSpPr>
          <p:spPr>
            <a:xfrm>
              <a:off x="1399874" y="160481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78" name="Elipse 1885"/>
            <p:cNvSpPr/>
            <p:nvPr/>
          </p:nvSpPr>
          <p:spPr>
            <a:xfrm>
              <a:off x="1399874" y="187228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79" name="Elipse 1886"/>
            <p:cNvSpPr/>
            <p:nvPr/>
          </p:nvSpPr>
          <p:spPr>
            <a:xfrm>
              <a:off x="1452751" y="2129402"/>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80" name="Elipse 1905"/>
            <p:cNvSpPr/>
            <p:nvPr/>
          </p:nvSpPr>
          <p:spPr>
            <a:xfrm>
              <a:off x="1399874"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81" name="Elipse 1906"/>
            <p:cNvSpPr/>
            <p:nvPr/>
          </p:nvSpPr>
          <p:spPr>
            <a:xfrm>
              <a:off x="1399874" y="147108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82" name="Elipse 1907"/>
            <p:cNvSpPr/>
            <p:nvPr/>
          </p:nvSpPr>
          <p:spPr>
            <a:xfrm>
              <a:off x="1399874" y="173855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83" name="Elipse 1908"/>
            <p:cNvSpPr/>
            <p:nvPr/>
          </p:nvSpPr>
          <p:spPr>
            <a:xfrm>
              <a:off x="1399874" y="200601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84" name="Elipse 1909"/>
            <p:cNvSpPr/>
            <p:nvPr/>
          </p:nvSpPr>
          <p:spPr>
            <a:xfrm>
              <a:off x="1399874"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85" name="Elipse 1910"/>
            <p:cNvSpPr/>
            <p:nvPr/>
          </p:nvSpPr>
          <p:spPr>
            <a:xfrm>
              <a:off x="1399874"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86" name="Elipse 1911"/>
            <p:cNvSpPr/>
            <p:nvPr/>
          </p:nvSpPr>
          <p:spPr>
            <a:xfrm>
              <a:off x="1399874" y="106987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87" name="Elipse 1912"/>
            <p:cNvSpPr/>
            <p:nvPr/>
          </p:nvSpPr>
          <p:spPr>
            <a:xfrm>
              <a:off x="1399874"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88" name="Elipse 1913"/>
            <p:cNvSpPr/>
            <p:nvPr/>
          </p:nvSpPr>
          <p:spPr>
            <a:xfrm>
              <a:off x="1399874" y="26746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89" name="Elipse 1914"/>
            <p:cNvSpPr/>
            <p:nvPr/>
          </p:nvSpPr>
          <p:spPr>
            <a:xfrm>
              <a:off x="1399874"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90" name="Elipse 1916"/>
            <p:cNvSpPr/>
            <p:nvPr/>
          </p:nvSpPr>
          <p:spPr>
            <a:xfrm>
              <a:off x="2099811" y="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91" name="Elipse 1918"/>
            <p:cNvSpPr/>
            <p:nvPr/>
          </p:nvSpPr>
          <p:spPr>
            <a:xfrm>
              <a:off x="2099811"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92" name="Elipse 1919"/>
            <p:cNvSpPr/>
            <p:nvPr/>
          </p:nvSpPr>
          <p:spPr>
            <a:xfrm>
              <a:off x="2099811"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93" name="Elipse 1920"/>
            <p:cNvSpPr/>
            <p:nvPr/>
          </p:nvSpPr>
          <p:spPr>
            <a:xfrm>
              <a:off x="2099811" y="160481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94" name="Elipse 1921"/>
            <p:cNvSpPr/>
            <p:nvPr/>
          </p:nvSpPr>
          <p:spPr>
            <a:xfrm>
              <a:off x="2099811" y="187228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95" name="Elipse 1923"/>
            <p:cNvSpPr/>
            <p:nvPr/>
          </p:nvSpPr>
          <p:spPr>
            <a:xfrm>
              <a:off x="2099811" y="227348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96" name="Elipse 1924"/>
            <p:cNvSpPr/>
            <p:nvPr/>
          </p:nvSpPr>
          <p:spPr>
            <a:xfrm>
              <a:off x="2099811" y="240722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97" name="Elipse 1925"/>
            <p:cNvSpPr/>
            <p:nvPr/>
          </p:nvSpPr>
          <p:spPr>
            <a:xfrm>
              <a:off x="2099811" y="254095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98" name="Elipse 1928"/>
            <p:cNvSpPr/>
            <p:nvPr/>
          </p:nvSpPr>
          <p:spPr>
            <a:xfrm>
              <a:off x="2099811" y="294216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999" name="Elipse 1929"/>
            <p:cNvSpPr/>
            <p:nvPr/>
          </p:nvSpPr>
          <p:spPr>
            <a:xfrm>
              <a:off x="2099811" y="307589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00" name="Elipse 1940"/>
            <p:cNvSpPr/>
            <p:nvPr/>
          </p:nvSpPr>
          <p:spPr>
            <a:xfrm>
              <a:off x="2099811" y="13373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01" name="Elipse 1942"/>
            <p:cNvSpPr/>
            <p:nvPr/>
          </p:nvSpPr>
          <p:spPr>
            <a:xfrm>
              <a:off x="2099811" y="147108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02" name="Elipse 1943"/>
            <p:cNvSpPr/>
            <p:nvPr/>
          </p:nvSpPr>
          <p:spPr>
            <a:xfrm>
              <a:off x="2099811" y="173855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03" name="Elipse 1944"/>
            <p:cNvSpPr/>
            <p:nvPr/>
          </p:nvSpPr>
          <p:spPr>
            <a:xfrm>
              <a:off x="2099811" y="200601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04" name="Elipse 1945"/>
            <p:cNvSpPr/>
            <p:nvPr/>
          </p:nvSpPr>
          <p:spPr>
            <a:xfrm>
              <a:off x="2099811"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05" name="Elipse 1946"/>
            <p:cNvSpPr/>
            <p:nvPr/>
          </p:nvSpPr>
          <p:spPr>
            <a:xfrm>
              <a:off x="2099811"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06" name="Elipse 1948"/>
            <p:cNvSpPr/>
            <p:nvPr/>
          </p:nvSpPr>
          <p:spPr>
            <a:xfrm>
              <a:off x="2099811"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07" name="Elipse 1949"/>
            <p:cNvSpPr/>
            <p:nvPr/>
          </p:nvSpPr>
          <p:spPr>
            <a:xfrm>
              <a:off x="2099811" y="26746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08" name="Elipse 1950"/>
            <p:cNvSpPr/>
            <p:nvPr/>
          </p:nvSpPr>
          <p:spPr>
            <a:xfrm>
              <a:off x="2099811"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09" name="Elipse 1952"/>
            <p:cNvSpPr/>
            <p:nvPr/>
          </p:nvSpPr>
          <p:spPr>
            <a:xfrm>
              <a:off x="2659760" y="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10" name="Elipse 1954"/>
            <p:cNvSpPr/>
            <p:nvPr/>
          </p:nvSpPr>
          <p:spPr>
            <a:xfrm>
              <a:off x="2659760"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11" name="Elipse 1955"/>
            <p:cNvSpPr/>
            <p:nvPr/>
          </p:nvSpPr>
          <p:spPr>
            <a:xfrm>
              <a:off x="2659760" y="120361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12" name="Elipse 1959"/>
            <p:cNvSpPr/>
            <p:nvPr/>
          </p:nvSpPr>
          <p:spPr>
            <a:xfrm>
              <a:off x="2659760" y="227348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13" name="Elipse 1962"/>
            <p:cNvSpPr/>
            <p:nvPr/>
          </p:nvSpPr>
          <p:spPr>
            <a:xfrm>
              <a:off x="2659760" y="267469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14" name="Elipse 1963"/>
            <p:cNvSpPr/>
            <p:nvPr/>
          </p:nvSpPr>
          <p:spPr>
            <a:xfrm>
              <a:off x="2659760" y="280842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15" name="Elipse 1964"/>
            <p:cNvSpPr/>
            <p:nvPr/>
          </p:nvSpPr>
          <p:spPr>
            <a:xfrm>
              <a:off x="2659760" y="294216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16" name="Elipse 1965"/>
            <p:cNvSpPr/>
            <p:nvPr/>
          </p:nvSpPr>
          <p:spPr>
            <a:xfrm>
              <a:off x="2659760" y="307589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17" name="Elipse 1966"/>
            <p:cNvSpPr/>
            <p:nvPr/>
          </p:nvSpPr>
          <p:spPr>
            <a:xfrm>
              <a:off x="2659760" y="320963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18" name="Elipse 1967"/>
            <p:cNvSpPr/>
            <p:nvPr/>
          </p:nvSpPr>
          <p:spPr>
            <a:xfrm>
              <a:off x="2659760" y="334336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19" name="Elipse 1968"/>
            <p:cNvSpPr/>
            <p:nvPr/>
          </p:nvSpPr>
          <p:spPr>
            <a:xfrm>
              <a:off x="2659760" y="347710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20" name="Elipse 1969"/>
            <p:cNvSpPr/>
            <p:nvPr/>
          </p:nvSpPr>
          <p:spPr>
            <a:xfrm>
              <a:off x="2659760" y="361083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21" name="Elipse 1970"/>
            <p:cNvSpPr/>
            <p:nvPr/>
          </p:nvSpPr>
          <p:spPr>
            <a:xfrm>
              <a:off x="2659760" y="374457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22" name="Elipse 1971"/>
            <p:cNvSpPr/>
            <p:nvPr/>
          </p:nvSpPr>
          <p:spPr>
            <a:xfrm>
              <a:off x="2659760" y="387830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23" name="Elipse 1972"/>
            <p:cNvSpPr/>
            <p:nvPr/>
          </p:nvSpPr>
          <p:spPr>
            <a:xfrm>
              <a:off x="2659760" y="401203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24" name="Elipse 1976"/>
            <p:cNvSpPr/>
            <p:nvPr/>
          </p:nvSpPr>
          <p:spPr>
            <a:xfrm>
              <a:off x="2659760" y="13373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25" name="Elipse 1977"/>
            <p:cNvSpPr/>
            <p:nvPr/>
          </p:nvSpPr>
          <p:spPr>
            <a:xfrm>
              <a:off x="2659760" y="93614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26" name="Elipse 1978"/>
            <p:cNvSpPr/>
            <p:nvPr/>
          </p:nvSpPr>
          <p:spPr>
            <a:xfrm>
              <a:off x="2659760" y="147108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27" name="Elipse 1982"/>
            <p:cNvSpPr/>
            <p:nvPr/>
          </p:nvSpPr>
          <p:spPr>
            <a:xfrm>
              <a:off x="2659760" y="802407"/>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28" name="Elipse 1983"/>
            <p:cNvSpPr/>
            <p:nvPr/>
          </p:nvSpPr>
          <p:spPr>
            <a:xfrm>
              <a:off x="2659760" y="106987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29" name="Elipse 1984"/>
            <p:cNvSpPr/>
            <p:nvPr/>
          </p:nvSpPr>
          <p:spPr>
            <a:xfrm>
              <a:off x="2659760" y="133734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30" name="Elipse 1988"/>
            <p:cNvSpPr/>
            <p:nvPr/>
          </p:nvSpPr>
          <p:spPr>
            <a:xfrm>
              <a:off x="3219710" y="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31" name="Elipse 1990"/>
            <p:cNvSpPr/>
            <p:nvPr/>
          </p:nvSpPr>
          <p:spPr>
            <a:xfrm>
              <a:off x="3219710"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32" name="Elipse 2001"/>
            <p:cNvSpPr/>
            <p:nvPr/>
          </p:nvSpPr>
          <p:spPr>
            <a:xfrm>
              <a:off x="3219710" y="307589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33" name="Elipse 2002"/>
            <p:cNvSpPr/>
            <p:nvPr/>
          </p:nvSpPr>
          <p:spPr>
            <a:xfrm>
              <a:off x="3219710" y="320963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34" name="Elipse 2003"/>
            <p:cNvSpPr/>
            <p:nvPr/>
          </p:nvSpPr>
          <p:spPr>
            <a:xfrm>
              <a:off x="3219710" y="334336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35" name="Elipse 2012"/>
            <p:cNvSpPr/>
            <p:nvPr/>
          </p:nvSpPr>
          <p:spPr>
            <a:xfrm>
              <a:off x="3219710" y="13373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36" name="Elipse 2013"/>
            <p:cNvSpPr/>
            <p:nvPr/>
          </p:nvSpPr>
          <p:spPr>
            <a:xfrm>
              <a:off x="3219710"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37" name="Elipse 2017"/>
            <p:cNvSpPr/>
            <p:nvPr/>
          </p:nvSpPr>
          <p:spPr>
            <a:xfrm>
              <a:off x="3219710"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38" name="Elipse 2018"/>
            <p:cNvSpPr/>
            <p:nvPr/>
          </p:nvSpPr>
          <p:spPr>
            <a:xfrm>
              <a:off x="3219710"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39" name="Elipse 2021"/>
            <p:cNvSpPr/>
            <p:nvPr/>
          </p:nvSpPr>
          <p:spPr>
            <a:xfrm>
              <a:off x="3219710" y="26746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40" name="Elipse 2022"/>
            <p:cNvSpPr/>
            <p:nvPr/>
          </p:nvSpPr>
          <p:spPr>
            <a:xfrm>
              <a:off x="3219710"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41" name="Elipse 2098"/>
            <p:cNvSpPr/>
            <p:nvPr/>
          </p:nvSpPr>
          <p:spPr>
            <a:xfrm>
              <a:off x="279974"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42" name="Elipse 2121"/>
            <p:cNvSpPr/>
            <p:nvPr/>
          </p:nvSpPr>
          <p:spPr>
            <a:xfrm>
              <a:off x="279974" y="93614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43" name="Elipse 2126"/>
            <p:cNvSpPr/>
            <p:nvPr/>
          </p:nvSpPr>
          <p:spPr>
            <a:xfrm>
              <a:off x="279974" y="802407"/>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44" name="Elipse 2127"/>
            <p:cNvSpPr/>
            <p:nvPr/>
          </p:nvSpPr>
          <p:spPr>
            <a:xfrm>
              <a:off x="279974" y="106987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45" name="Elipse 2130"/>
            <p:cNvSpPr/>
            <p:nvPr/>
          </p:nvSpPr>
          <p:spPr>
            <a:xfrm>
              <a:off x="279974" y="534938"/>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46" name="Elipse 2134"/>
            <p:cNvSpPr/>
            <p:nvPr/>
          </p:nvSpPr>
          <p:spPr>
            <a:xfrm>
              <a:off x="1119899"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47" name="Elipse 2135"/>
            <p:cNvSpPr/>
            <p:nvPr/>
          </p:nvSpPr>
          <p:spPr>
            <a:xfrm>
              <a:off x="1119899"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48" name="Elipse 2136"/>
            <p:cNvSpPr/>
            <p:nvPr/>
          </p:nvSpPr>
          <p:spPr>
            <a:xfrm>
              <a:off x="1119899" y="160481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49" name="Elipse 2157"/>
            <p:cNvSpPr/>
            <p:nvPr/>
          </p:nvSpPr>
          <p:spPr>
            <a:xfrm>
              <a:off x="1119899"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50" name="Elipse 2158"/>
            <p:cNvSpPr/>
            <p:nvPr/>
          </p:nvSpPr>
          <p:spPr>
            <a:xfrm>
              <a:off x="1119899" y="147108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51" name="Elipse 2159"/>
            <p:cNvSpPr/>
            <p:nvPr/>
          </p:nvSpPr>
          <p:spPr>
            <a:xfrm>
              <a:off x="1119899" y="173855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52" name="Elipse 2161"/>
            <p:cNvSpPr/>
            <p:nvPr/>
          </p:nvSpPr>
          <p:spPr>
            <a:xfrm>
              <a:off x="1119899"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53" name="Elipse 2162"/>
            <p:cNvSpPr/>
            <p:nvPr/>
          </p:nvSpPr>
          <p:spPr>
            <a:xfrm>
              <a:off x="1119899"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54" name="Elipse 2163"/>
            <p:cNvSpPr/>
            <p:nvPr/>
          </p:nvSpPr>
          <p:spPr>
            <a:xfrm>
              <a:off x="1119899" y="106987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55" name="Elipse 2164"/>
            <p:cNvSpPr/>
            <p:nvPr/>
          </p:nvSpPr>
          <p:spPr>
            <a:xfrm>
              <a:off x="1119899"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56" name="Elipse 2166"/>
            <p:cNvSpPr/>
            <p:nvPr/>
          </p:nvSpPr>
          <p:spPr>
            <a:xfrm>
              <a:off x="1119899"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57" name="Elipse 2170"/>
            <p:cNvSpPr/>
            <p:nvPr/>
          </p:nvSpPr>
          <p:spPr>
            <a:xfrm>
              <a:off x="1679849"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58" name="Elipse 2171"/>
            <p:cNvSpPr/>
            <p:nvPr/>
          </p:nvSpPr>
          <p:spPr>
            <a:xfrm>
              <a:off x="1679849"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59" name="Elipse 2172"/>
            <p:cNvSpPr/>
            <p:nvPr/>
          </p:nvSpPr>
          <p:spPr>
            <a:xfrm>
              <a:off x="1679849" y="160481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60" name="Elipse 2173"/>
            <p:cNvSpPr/>
            <p:nvPr/>
          </p:nvSpPr>
          <p:spPr>
            <a:xfrm>
              <a:off x="1679849" y="187228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61" name="Elipse 2174"/>
            <p:cNvSpPr/>
            <p:nvPr/>
          </p:nvSpPr>
          <p:spPr>
            <a:xfrm>
              <a:off x="1679849" y="213975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62" name="Elipse 2175"/>
            <p:cNvSpPr/>
            <p:nvPr/>
          </p:nvSpPr>
          <p:spPr>
            <a:xfrm>
              <a:off x="1679849" y="227348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63" name="Elipse 2192"/>
            <p:cNvSpPr/>
            <p:nvPr/>
          </p:nvSpPr>
          <p:spPr>
            <a:xfrm>
              <a:off x="1679849" y="13373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64" name="Elipse 2193"/>
            <p:cNvSpPr/>
            <p:nvPr/>
          </p:nvSpPr>
          <p:spPr>
            <a:xfrm>
              <a:off x="1679849"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65" name="Elipse 2194"/>
            <p:cNvSpPr/>
            <p:nvPr/>
          </p:nvSpPr>
          <p:spPr>
            <a:xfrm>
              <a:off x="1679849" y="147108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66" name="Elipse 2195"/>
            <p:cNvSpPr/>
            <p:nvPr/>
          </p:nvSpPr>
          <p:spPr>
            <a:xfrm>
              <a:off x="1679849" y="173855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67" name="Elipse 2196"/>
            <p:cNvSpPr/>
            <p:nvPr/>
          </p:nvSpPr>
          <p:spPr>
            <a:xfrm>
              <a:off x="1679849" y="200601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68" name="Elipse 2198"/>
            <p:cNvSpPr/>
            <p:nvPr/>
          </p:nvSpPr>
          <p:spPr>
            <a:xfrm>
              <a:off x="1679849"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69" name="Elipse 2199"/>
            <p:cNvSpPr/>
            <p:nvPr/>
          </p:nvSpPr>
          <p:spPr>
            <a:xfrm>
              <a:off x="1679849" y="106987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70" name="Elipse 2200"/>
            <p:cNvSpPr/>
            <p:nvPr/>
          </p:nvSpPr>
          <p:spPr>
            <a:xfrm>
              <a:off x="1679849"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71" name="Elipse 2201"/>
            <p:cNvSpPr/>
            <p:nvPr/>
          </p:nvSpPr>
          <p:spPr>
            <a:xfrm>
              <a:off x="1679849" y="26746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72" name="Elipse 2202"/>
            <p:cNvSpPr/>
            <p:nvPr/>
          </p:nvSpPr>
          <p:spPr>
            <a:xfrm>
              <a:off x="1679849"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73" name="Elipse 2204"/>
            <p:cNvSpPr/>
            <p:nvPr/>
          </p:nvSpPr>
          <p:spPr>
            <a:xfrm>
              <a:off x="1959823" y="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74" name="Elipse 2206"/>
            <p:cNvSpPr/>
            <p:nvPr/>
          </p:nvSpPr>
          <p:spPr>
            <a:xfrm>
              <a:off x="1959823"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75" name="Elipse 2207"/>
            <p:cNvSpPr/>
            <p:nvPr/>
          </p:nvSpPr>
          <p:spPr>
            <a:xfrm>
              <a:off x="1959823" y="120361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76" name="Elipse 2208"/>
            <p:cNvSpPr/>
            <p:nvPr/>
          </p:nvSpPr>
          <p:spPr>
            <a:xfrm>
              <a:off x="1959823" y="160481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77" name="Elipse 2209"/>
            <p:cNvSpPr/>
            <p:nvPr/>
          </p:nvSpPr>
          <p:spPr>
            <a:xfrm>
              <a:off x="1959823" y="187228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78" name="Elipse 2211"/>
            <p:cNvSpPr/>
            <p:nvPr/>
          </p:nvSpPr>
          <p:spPr>
            <a:xfrm>
              <a:off x="1959823" y="227348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79" name="Elipse 2212"/>
            <p:cNvSpPr/>
            <p:nvPr/>
          </p:nvSpPr>
          <p:spPr>
            <a:xfrm>
              <a:off x="1959823" y="240722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80" name="Elipse 2228"/>
            <p:cNvSpPr/>
            <p:nvPr/>
          </p:nvSpPr>
          <p:spPr>
            <a:xfrm>
              <a:off x="1959823" y="13373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81" name="Elipse 2230"/>
            <p:cNvSpPr/>
            <p:nvPr/>
          </p:nvSpPr>
          <p:spPr>
            <a:xfrm>
              <a:off x="1959823" y="147108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82" name="Elipse 2231"/>
            <p:cNvSpPr/>
            <p:nvPr/>
          </p:nvSpPr>
          <p:spPr>
            <a:xfrm>
              <a:off x="1959823" y="173855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83" name="Elipse 2232"/>
            <p:cNvSpPr/>
            <p:nvPr/>
          </p:nvSpPr>
          <p:spPr>
            <a:xfrm>
              <a:off x="1959823" y="200601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84" name="Elipse 2233"/>
            <p:cNvSpPr/>
            <p:nvPr/>
          </p:nvSpPr>
          <p:spPr>
            <a:xfrm>
              <a:off x="1959823" y="40120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85" name="Elipse 2234"/>
            <p:cNvSpPr/>
            <p:nvPr/>
          </p:nvSpPr>
          <p:spPr>
            <a:xfrm>
              <a:off x="1959823" y="802407"/>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86" name="Elipse 2236"/>
            <p:cNvSpPr/>
            <p:nvPr/>
          </p:nvSpPr>
          <p:spPr>
            <a:xfrm>
              <a:off x="1959823" y="133734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87" name="Elipse 2237"/>
            <p:cNvSpPr/>
            <p:nvPr/>
          </p:nvSpPr>
          <p:spPr>
            <a:xfrm>
              <a:off x="1959823" y="26746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88" name="Elipse 2238"/>
            <p:cNvSpPr/>
            <p:nvPr/>
          </p:nvSpPr>
          <p:spPr>
            <a:xfrm>
              <a:off x="1959823" y="534938"/>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89" name="Elipse 2240"/>
            <p:cNvSpPr/>
            <p:nvPr/>
          </p:nvSpPr>
          <p:spPr>
            <a:xfrm>
              <a:off x="2239798" y="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90" name="Elipse 2242"/>
            <p:cNvSpPr/>
            <p:nvPr/>
          </p:nvSpPr>
          <p:spPr>
            <a:xfrm>
              <a:off x="2239798"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91" name="Elipse 2243"/>
            <p:cNvSpPr/>
            <p:nvPr/>
          </p:nvSpPr>
          <p:spPr>
            <a:xfrm>
              <a:off x="2239798" y="120361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92" name="Elipse 2244"/>
            <p:cNvSpPr/>
            <p:nvPr/>
          </p:nvSpPr>
          <p:spPr>
            <a:xfrm>
              <a:off x="2239798" y="160481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93" name="Elipse 2245"/>
            <p:cNvSpPr/>
            <p:nvPr/>
          </p:nvSpPr>
          <p:spPr>
            <a:xfrm>
              <a:off x="2239798" y="187228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94" name="Elipse 2246"/>
            <p:cNvSpPr/>
            <p:nvPr/>
          </p:nvSpPr>
          <p:spPr>
            <a:xfrm>
              <a:off x="2239798" y="213975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95" name="Elipse 2249"/>
            <p:cNvSpPr/>
            <p:nvPr/>
          </p:nvSpPr>
          <p:spPr>
            <a:xfrm>
              <a:off x="2239798" y="2540958"/>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96" name="Elipse 2250"/>
            <p:cNvSpPr/>
            <p:nvPr/>
          </p:nvSpPr>
          <p:spPr>
            <a:xfrm>
              <a:off x="2239798" y="267469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97" name="Elipse 2251"/>
            <p:cNvSpPr/>
            <p:nvPr/>
          </p:nvSpPr>
          <p:spPr>
            <a:xfrm>
              <a:off x="2239798" y="280842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98" name="Elipse 2252"/>
            <p:cNvSpPr/>
            <p:nvPr/>
          </p:nvSpPr>
          <p:spPr>
            <a:xfrm>
              <a:off x="2239798" y="294216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099" name="Elipse 2253"/>
            <p:cNvSpPr/>
            <p:nvPr/>
          </p:nvSpPr>
          <p:spPr>
            <a:xfrm>
              <a:off x="2239798" y="307589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00" name="Elipse 2254"/>
            <p:cNvSpPr/>
            <p:nvPr/>
          </p:nvSpPr>
          <p:spPr>
            <a:xfrm>
              <a:off x="2239798" y="320963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01" name="Elipse 2264"/>
            <p:cNvSpPr/>
            <p:nvPr/>
          </p:nvSpPr>
          <p:spPr>
            <a:xfrm>
              <a:off x="2239798" y="13373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02" name="Elipse 2266"/>
            <p:cNvSpPr/>
            <p:nvPr/>
          </p:nvSpPr>
          <p:spPr>
            <a:xfrm>
              <a:off x="2239798" y="147108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03" name="Elipse 2267"/>
            <p:cNvSpPr/>
            <p:nvPr/>
          </p:nvSpPr>
          <p:spPr>
            <a:xfrm>
              <a:off x="2239798" y="173855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04" name="Elipse 2268"/>
            <p:cNvSpPr/>
            <p:nvPr/>
          </p:nvSpPr>
          <p:spPr>
            <a:xfrm>
              <a:off x="2239798" y="200601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05" name="Elipse 2269"/>
            <p:cNvSpPr/>
            <p:nvPr/>
          </p:nvSpPr>
          <p:spPr>
            <a:xfrm>
              <a:off x="2239798" y="40120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06" name="Elipse 2270"/>
            <p:cNvSpPr/>
            <p:nvPr/>
          </p:nvSpPr>
          <p:spPr>
            <a:xfrm>
              <a:off x="2239798" y="802407"/>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07" name="Elipse 2272"/>
            <p:cNvSpPr/>
            <p:nvPr/>
          </p:nvSpPr>
          <p:spPr>
            <a:xfrm>
              <a:off x="2239798" y="133734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08" name="Elipse 2273"/>
            <p:cNvSpPr/>
            <p:nvPr/>
          </p:nvSpPr>
          <p:spPr>
            <a:xfrm>
              <a:off x="2239798" y="26746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09" name="Elipse 2274"/>
            <p:cNvSpPr/>
            <p:nvPr/>
          </p:nvSpPr>
          <p:spPr>
            <a:xfrm>
              <a:off x="2239798" y="534938"/>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10" name="Elipse 2276"/>
            <p:cNvSpPr/>
            <p:nvPr/>
          </p:nvSpPr>
          <p:spPr>
            <a:xfrm>
              <a:off x="2519773" y="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11" name="Elipse 2278"/>
            <p:cNvSpPr/>
            <p:nvPr/>
          </p:nvSpPr>
          <p:spPr>
            <a:xfrm>
              <a:off x="2519773"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12" name="Elipse 2279"/>
            <p:cNvSpPr/>
            <p:nvPr/>
          </p:nvSpPr>
          <p:spPr>
            <a:xfrm>
              <a:off x="2519773"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13" name="Elipse 2280"/>
            <p:cNvSpPr/>
            <p:nvPr/>
          </p:nvSpPr>
          <p:spPr>
            <a:xfrm>
              <a:off x="2519773" y="160481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14" name="Elipse 2283"/>
            <p:cNvSpPr/>
            <p:nvPr/>
          </p:nvSpPr>
          <p:spPr>
            <a:xfrm>
              <a:off x="2519773" y="227348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15" name="Elipse 2286"/>
            <p:cNvSpPr/>
            <p:nvPr/>
          </p:nvSpPr>
          <p:spPr>
            <a:xfrm>
              <a:off x="2519773" y="267469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16" name="Elipse 2287"/>
            <p:cNvSpPr/>
            <p:nvPr/>
          </p:nvSpPr>
          <p:spPr>
            <a:xfrm>
              <a:off x="2519773" y="280842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17" name="Elipse 2288"/>
            <p:cNvSpPr/>
            <p:nvPr/>
          </p:nvSpPr>
          <p:spPr>
            <a:xfrm>
              <a:off x="2519773" y="294216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18" name="Elipse 2289"/>
            <p:cNvSpPr/>
            <p:nvPr/>
          </p:nvSpPr>
          <p:spPr>
            <a:xfrm>
              <a:off x="2519773" y="307589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19" name="Elipse 2290"/>
            <p:cNvSpPr/>
            <p:nvPr/>
          </p:nvSpPr>
          <p:spPr>
            <a:xfrm>
              <a:off x="2519773" y="320963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20" name="Elipse 2291"/>
            <p:cNvSpPr/>
            <p:nvPr/>
          </p:nvSpPr>
          <p:spPr>
            <a:xfrm>
              <a:off x="2519773" y="334336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21" name="Elipse 2292"/>
            <p:cNvSpPr/>
            <p:nvPr/>
          </p:nvSpPr>
          <p:spPr>
            <a:xfrm>
              <a:off x="2519773" y="347710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22" name="Elipse 2293"/>
            <p:cNvSpPr/>
            <p:nvPr/>
          </p:nvSpPr>
          <p:spPr>
            <a:xfrm>
              <a:off x="2519773" y="361083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23" name="Elipse 2294"/>
            <p:cNvSpPr/>
            <p:nvPr/>
          </p:nvSpPr>
          <p:spPr>
            <a:xfrm>
              <a:off x="2519773" y="374457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24" name="Elipse 2295"/>
            <p:cNvSpPr/>
            <p:nvPr/>
          </p:nvSpPr>
          <p:spPr>
            <a:xfrm>
              <a:off x="2519773" y="387830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25" name="Elipse 2296"/>
            <p:cNvSpPr/>
            <p:nvPr/>
          </p:nvSpPr>
          <p:spPr>
            <a:xfrm>
              <a:off x="2519773" y="401203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26" name="Elipse 2297"/>
            <p:cNvSpPr/>
            <p:nvPr/>
          </p:nvSpPr>
          <p:spPr>
            <a:xfrm>
              <a:off x="2519773" y="414577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27" name="Elipse 2298"/>
            <p:cNvSpPr/>
            <p:nvPr/>
          </p:nvSpPr>
          <p:spPr>
            <a:xfrm>
              <a:off x="2519773" y="427950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28" name="Elipse 2301"/>
            <p:cNvSpPr/>
            <p:nvPr/>
          </p:nvSpPr>
          <p:spPr>
            <a:xfrm>
              <a:off x="2519773"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29" name="Elipse 2302"/>
            <p:cNvSpPr/>
            <p:nvPr/>
          </p:nvSpPr>
          <p:spPr>
            <a:xfrm>
              <a:off x="2519773" y="147108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30" name="Elipse 2306"/>
            <p:cNvSpPr/>
            <p:nvPr/>
          </p:nvSpPr>
          <p:spPr>
            <a:xfrm>
              <a:off x="2519773"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31" name="Elipse 2307"/>
            <p:cNvSpPr/>
            <p:nvPr/>
          </p:nvSpPr>
          <p:spPr>
            <a:xfrm>
              <a:off x="2519773" y="106987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32" name="Elipse 2308"/>
            <p:cNvSpPr/>
            <p:nvPr/>
          </p:nvSpPr>
          <p:spPr>
            <a:xfrm>
              <a:off x="2519773"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33" name="Elipse 2310"/>
            <p:cNvSpPr/>
            <p:nvPr/>
          </p:nvSpPr>
          <p:spPr>
            <a:xfrm>
              <a:off x="2519773"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34" name="Elipse 2312"/>
            <p:cNvSpPr/>
            <p:nvPr/>
          </p:nvSpPr>
          <p:spPr>
            <a:xfrm>
              <a:off x="2799748" y="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35" name="Elipse 2315"/>
            <p:cNvSpPr/>
            <p:nvPr/>
          </p:nvSpPr>
          <p:spPr>
            <a:xfrm>
              <a:off x="2799748" y="120361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36" name="Elipse 2323"/>
            <p:cNvSpPr/>
            <p:nvPr/>
          </p:nvSpPr>
          <p:spPr>
            <a:xfrm>
              <a:off x="2799748" y="280842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37" name="Elipse 2324"/>
            <p:cNvSpPr/>
            <p:nvPr/>
          </p:nvSpPr>
          <p:spPr>
            <a:xfrm>
              <a:off x="2799748" y="294216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38" name="Elipse 2325"/>
            <p:cNvSpPr/>
            <p:nvPr/>
          </p:nvSpPr>
          <p:spPr>
            <a:xfrm>
              <a:off x="2799748" y="307589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39" name="Elipse 2326"/>
            <p:cNvSpPr/>
            <p:nvPr/>
          </p:nvSpPr>
          <p:spPr>
            <a:xfrm>
              <a:off x="2799748" y="320963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40" name="Elipse 2327"/>
            <p:cNvSpPr/>
            <p:nvPr/>
          </p:nvSpPr>
          <p:spPr>
            <a:xfrm>
              <a:off x="2799748" y="334336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41" name="Elipse 2328"/>
            <p:cNvSpPr/>
            <p:nvPr/>
          </p:nvSpPr>
          <p:spPr>
            <a:xfrm>
              <a:off x="2799748" y="347710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42" name="Elipse 2329"/>
            <p:cNvSpPr/>
            <p:nvPr/>
          </p:nvSpPr>
          <p:spPr>
            <a:xfrm>
              <a:off x="2799748" y="3610835"/>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43" name="Elipse 2330"/>
            <p:cNvSpPr/>
            <p:nvPr/>
          </p:nvSpPr>
          <p:spPr>
            <a:xfrm>
              <a:off x="2799748" y="374457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44" name="Elipse 2336"/>
            <p:cNvSpPr/>
            <p:nvPr/>
          </p:nvSpPr>
          <p:spPr>
            <a:xfrm>
              <a:off x="2799748" y="13373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45" name="Elipse 2338"/>
            <p:cNvSpPr/>
            <p:nvPr/>
          </p:nvSpPr>
          <p:spPr>
            <a:xfrm>
              <a:off x="2799748" y="147108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46" name="Elipse 2341"/>
            <p:cNvSpPr/>
            <p:nvPr/>
          </p:nvSpPr>
          <p:spPr>
            <a:xfrm>
              <a:off x="2799748"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47" name="Elipse 2344"/>
            <p:cNvSpPr/>
            <p:nvPr/>
          </p:nvSpPr>
          <p:spPr>
            <a:xfrm>
              <a:off x="2799748" y="133734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48" name="Elipse 2345"/>
            <p:cNvSpPr/>
            <p:nvPr/>
          </p:nvSpPr>
          <p:spPr>
            <a:xfrm>
              <a:off x="2799748" y="26746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49" name="Elipse 2348"/>
            <p:cNvSpPr/>
            <p:nvPr/>
          </p:nvSpPr>
          <p:spPr>
            <a:xfrm>
              <a:off x="3079723" y="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50" name="Elipse 2350"/>
            <p:cNvSpPr/>
            <p:nvPr/>
          </p:nvSpPr>
          <p:spPr>
            <a:xfrm>
              <a:off x="3079723"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51" name="Elipse 2360"/>
            <p:cNvSpPr/>
            <p:nvPr/>
          </p:nvSpPr>
          <p:spPr>
            <a:xfrm>
              <a:off x="3079723" y="294216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52" name="Elipse 2361"/>
            <p:cNvSpPr/>
            <p:nvPr/>
          </p:nvSpPr>
          <p:spPr>
            <a:xfrm>
              <a:off x="3079723" y="307589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53" name="Elipse 2362"/>
            <p:cNvSpPr/>
            <p:nvPr/>
          </p:nvSpPr>
          <p:spPr>
            <a:xfrm>
              <a:off x="3079723" y="3209631"/>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54" name="Elipse 2363"/>
            <p:cNvSpPr/>
            <p:nvPr/>
          </p:nvSpPr>
          <p:spPr>
            <a:xfrm>
              <a:off x="3079723" y="3343366"/>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55" name="Elipse 2364"/>
            <p:cNvSpPr/>
            <p:nvPr/>
          </p:nvSpPr>
          <p:spPr>
            <a:xfrm>
              <a:off x="3079723" y="3477100"/>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56" name="Elipse 2372"/>
            <p:cNvSpPr/>
            <p:nvPr/>
          </p:nvSpPr>
          <p:spPr>
            <a:xfrm>
              <a:off x="3079723" y="13373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57" name="Elipse 2373"/>
            <p:cNvSpPr/>
            <p:nvPr/>
          </p:nvSpPr>
          <p:spPr>
            <a:xfrm>
              <a:off x="3079723"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58" name="Elipse 2377"/>
            <p:cNvSpPr/>
            <p:nvPr/>
          </p:nvSpPr>
          <p:spPr>
            <a:xfrm>
              <a:off x="3079723" y="401204"/>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59" name="Elipse 2378"/>
            <p:cNvSpPr/>
            <p:nvPr/>
          </p:nvSpPr>
          <p:spPr>
            <a:xfrm>
              <a:off x="3079723"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60" name="Elipse 2381"/>
            <p:cNvSpPr/>
            <p:nvPr/>
          </p:nvSpPr>
          <p:spPr>
            <a:xfrm>
              <a:off x="3079723" y="267469"/>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61" name="Elipse 2382"/>
            <p:cNvSpPr/>
            <p:nvPr/>
          </p:nvSpPr>
          <p:spPr>
            <a:xfrm>
              <a:off x="3079723" y="534938"/>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62" name="Elipse 2450"/>
            <p:cNvSpPr/>
            <p:nvPr/>
          </p:nvSpPr>
          <p:spPr>
            <a:xfrm>
              <a:off x="0"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63" name="Elipse 2458"/>
            <p:cNvSpPr/>
            <p:nvPr/>
          </p:nvSpPr>
          <p:spPr>
            <a:xfrm>
              <a:off x="559949"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64" name="Elipse 2481"/>
            <p:cNvSpPr/>
            <p:nvPr/>
          </p:nvSpPr>
          <p:spPr>
            <a:xfrm>
              <a:off x="559949" y="93614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65" name="Elipse 2486"/>
            <p:cNvSpPr/>
            <p:nvPr/>
          </p:nvSpPr>
          <p:spPr>
            <a:xfrm>
              <a:off x="559949" y="802407"/>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66" name="Elipse 2494"/>
            <p:cNvSpPr/>
            <p:nvPr/>
          </p:nvSpPr>
          <p:spPr>
            <a:xfrm>
              <a:off x="979911"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67" name="Elipse 2495"/>
            <p:cNvSpPr/>
            <p:nvPr/>
          </p:nvSpPr>
          <p:spPr>
            <a:xfrm>
              <a:off x="979911" y="120361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68" name="Elipse 2517"/>
            <p:cNvSpPr/>
            <p:nvPr/>
          </p:nvSpPr>
          <p:spPr>
            <a:xfrm>
              <a:off x="979911" y="93614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69" name="Elipse 2522"/>
            <p:cNvSpPr/>
            <p:nvPr/>
          </p:nvSpPr>
          <p:spPr>
            <a:xfrm>
              <a:off x="979911" y="802407"/>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70" name="Elipse 2523"/>
            <p:cNvSpPr/>
            <p:nvPr/>
          </p:nvSpPr>
          <p:spPr>
            <a:xfrm>
              <a:off x="979911" y="106987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71" name="Elipse 2530"/>
            <p:cNvSpPr/>
            <p:nvPr/>
          </p:nvSpPr>
          <p:spPr>
            <a:xfrm>
              <a:off x="1259886"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72" name="Elipse 2531"/>
            <p:cNvSpPr/>
            <p:nvPr/>
          </p:nvSpPr>
          <p:spPr>
            <a:xfrm>
              <a:off x="1259886" y="120361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73" name="Elipse 2532"/>
            <p:cNvSpPr/>
            <p:nvPr/>
          </p:nvSpPr>
          <p:spPr>
            <a:xfrm>
              <a:off x="1259886" y="160481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74" name="Elipse 2533"/>
            <p:cNvSpPr/>
            <p:nvPr/>
          </p:nvSpPr>
          <p:spPr>
            <a:xfrm>
              <a:off x="1259886" y="187228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75" name="Elipse 2553"/>
            <p:cNvSpPr/>
            <p:nvPr/>
          </p:nvSpPr>
          <p:spPr>
            <a:xfrm>
              <a:off x="1259886" y="93614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76" name="Elipse 2554"/>
            <p:cNvSpPr/>
            <p:nvPr/>
          </p:nvSpPr>
          <p:spPr>
            <a:xfrm>
              <a:off x="1259886" y="147108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77" name="Elipse 2555"/>
            <p:cNvSpPr/>
            <p:nvPr/>
          </p:nvSpPr>
          <p:spPr>
            <a:xfrm>
              <a:off x="1259886" y="173855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78" name="Elipse 2557"/>
            <p:cNvSpPr/>
            <p:nvPr/>
          </p:nvSpPr>
          <p:spPr>
            <a:xfrm>
              <a:off x="1259886" y="40120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79" name="Elipse 2558"/>
            <p:cNvSpPr/>
            <p:nvPr/>
          </p:nvSpPr>
          <p:spPr>
            <a:xfrm>
              <a:off x="1259886" y="802407"/>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80" name="Elipse 2559"/>
            <p:cNvSpPr/>
            <p:nvPr/>
          </p:nvSpPr>
          <p:spPr>
            <a:xfrm>
              <a:off x="1259886" y="106987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81" name="Elipse 2560"/>
            <p:cNvSpPr/>
            <p:nvPr/>
          </p:nvSpPr>
          <p:spPr>
            <a:xfrm>
              <a:off x="1259886" y="133734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82" name="Elipse 2561"/>
            <p:cNvSpPr/>
            <p:nvPr/>
          </p:nvSpPr>
          <p:spPr>
            <a:xfrm>
              <a:off x="1259886" y="26746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83" name="Elipse 2562"/>
            <p:cNvSpPr/>
            <p:nvPr/>
          </p:nvSpPr>
          <p:spPr>
            <a:xfrm>
              <a:off x="1259886" y="534938"/>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84" name="Elipse 2566"/>
            <p:cNvSpPr/>
            <p:nvPr/>
          </p:nvSpPr>
          <p:spPr>
            <a:xfrm>
              <a:off x="1539861"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85" name="Elipse 2567"/>
            <p:cNvSpPr/>
            <p:nvPr/>
          </p:nvSpPr>
          <p:spPr>
            <a:xfrm>
              <a:off x="1539861" y="120361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86" name="Elipse 2568"/>
            <p:cNvSpPr/>
            <p:nvPr/>
          </p:nvSpPr>
          <p:spPr>
            <a:xfrm>
              <a:off x="1539861" y="160481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87" name="Elipse 2569"/>
            <p:cNvSpPr/>
            <p:nvPr/>
          </p:nvSpPr>
          <p:spPr>
            <a:xfrm>
              <a:off x="1539861" y="1872285"/>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88" name="Elipse 2589"/>
            <p:cNvSpPr/>
            <p:nvPr/>
          </p:nvSpPr>
          <p:spPr>
            <a:xfrm>
              <a:off x="1539861" y="93614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89" name="Elipse 2590"/>
            <p:cNvSpPr/>
            <p:nvPr/>
          </p:nvSpPr>
          <p:spPr>
            <a:xfrm>
              <a:off x="1539861" y="147108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90" name="Elipse 2591"/>
            <p:cNvSpPr/>
            <p:nvPr/>
          </p:nvSpPr>
          <p:spPr>
            <a:xfrm>
              <a:off x="1539861" y="1738550"/>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91" name="Elipse 2592"/>
            <p:cNvSpPr/>
            <p:nvPr/>
          </p:nvSpPr>
          <p:spPr>
            <a:xfrm>
              <a:off x="1539861" y="200601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92" name="Elipse 2593"/>
            <p:cNvSpPr/>
            <p:nvPr/>
          </p:nvSpPr>
          <p:spPr>
            <a:xfrm>
              <a:off x="1539861" y="401204"/>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93" name="Elipse 2594"/>
            <p:cNvSpPr/>
            <p:nvPr/>
          </p:nvSpPr>
          <p:spPr>
            <a:xfrm>
              <a:off x="1539861" y="802407"/>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94" name="Elipse 2595"/>
            <p:cNvSpPr/>
            <p:nvPr/>
          </p:nvSpPr>
          <p:spPr>
            <a:xfrm>
              <a:off x="1539861" y="106987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95" name="Elipse 2596"/>
            <p:cNvSpPr/>
            <p:nvPr/>
          </p:nvSpPr>
          <p:spPr>
            <a:xfrm>
              <a:off x="1539861" y="1337346"/>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96" name="Elipse 2597"/>
            <p:cNvSpPr/>
            <p:nvPr/>
          </p:nvSpPr>
          <p:spPr>
            <a:xfrm>
              <a:off x="1539861" y="267469"/>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97" name="Elipse 2598"/>
            <p:cNvSpPr/>
            <p:nvPr/>
          </p:nvSpPr>
          <p:spPr>
            <a:xfrm>
              <a:off x="1539861" y="534938"/>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98" name="Elipse 2710"/>
            <p:cNvSpPr/>
            <p:nvPr/>
          </p:nvSpPr>
          <p:spPr>
            <a:xfrm>
              <a:off x="139987"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199" name="Elipse 2711"/>
            <p:cNvSpPr/>
            <p:nvPr/>
          </p:nvSpPr>
          <p:spPr>
            <a:xfrm>
              <a:off x="139987" y="120361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200" name="Elipse 2733"/>
            <p:cNvSpPr/>
            <p:nvPr/>
          </p:nvSpPr>
          <p:spPr>
            <a:xfrm>
              <a:off x="139987" y="93614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201" name="Elipse 2738"/>
            <p:cNvSpPr/>
            <p:nvPr/>
          </p:nvSpPr>
          <p:spPr>
            <a:xfrm>
              <a:off x="139987" y="802407"/>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202" name="Elipse 2746"/>
            <p:cNvSpPr/>
            <p:nvPr/>
          </p:nvSpPr>
          <p:spPr>
            <a:xfrm>
              <a:off x="419962" y="668673"/>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203" name="Elipse 2769"/>
            <p:cNvSpPr/>
            <p:nvPr/>
          </p:nvSpPr>
          <p:spPr>
            <a:xfrm>
              <a:off x="419962" y="936142"/>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204" name="Elipse 2774"/>
            <p:cNvSpPr/>
            <p:nvPr/>
          </p:nvSpPr>
          <p:spPr>
            <a:xfrm>
              <a:off x="419962" y="802407"/>
              <a:ext cx="105756"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205" name="Elipse 2775"/>
            <p:cNvSpPr/>
            <p:nvPr/>
          </p:nvSpPr>
          <p:spPr>
            <a:xfrm>
              <a:off x="419962" y="1069877"/>
              <a:ext cx="105756"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206" name="Elipse 2782"/>
            <p:cNvSpPr/>
            <p:nvPr/>
          </p:nvSpPr>
          <p:spPr>
            <a:xfrm>
              <a:off x="839924" y="668673"/>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207" name="Elipse 2783"/>
            <p:cNvSpPr/>
            <p:nvPr/>
          </p:nvSpPr>
          <p:spPr>
            <a:xfrm>
              <a:off x="839924" y="1203611"/>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208" name="Elipse 2805"/>
            <p:cNvSpPr/>
            <p:nvPr/>
          </p:nvSpPr>
          <p:spPr>
            <a:xfrm>
              <a:off x="839924" y="936142"/>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209" name="Elipse 2810"/>
            <p:cNvSpPr/>
            <p:nvPr/>
          </p:nvSpPr>
          <p:spPr>
            <a:xfrm>
              <a:off x="839924" y="802407"/>
              <a:ext cx="105757" cy="105763"/>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sp>
          <p:nvSpPr>
            <p:cNvPr id="1210" name="Elipse 2811"/>
            <p:cNvSpPr/>
            <p:nvPr/>
          </p:nvSpPr>
          <p:spPr>
            <a:xfrm>
              <a:off x="839924" y="1069877"/>
              <a:ext cx="105757" cy="105762"/>
            </a:xfrm>
            <a:prstGeom prst="ellipse">
              <a:avLst/>
            </a:prstGeom>
            <a:solidFill>
              <a:srgbClr val="808080"/>
            </a:solidFill>
            <a:ln w="12700" cap="flat">
              <a:noFill/>
              <a:miter lim="400000"/>
            </a:ln>
            <a:effectLst/>
          </p:spPr>
          <p:txBody>
            <a:bodyPr wrap="square" lIns="0" tIns="0" rIns="0" bIns="0" numCol="1" anchor="ctr">
              <a:noAutofit/>
            </a:bodyPr>
            <a:lstStyle/>
            <a:p>
              <a:pPr algn="ctr"/>
              <a:endParaRPr/>
            </a:p>
          </p:txBody>
        </p:sp>
      </p:grpSp>
      <p:sp>
        <p:nvSpPr>
          <p:cNvPr id="1212" name="Freeform 6"/>
          <p:cNvSpPr/>
          <p:nvPr/>
        </p:nvSpPr>
        <p:spPr>
          <a:xfrm>
            <a:off x="14082371" y="8954341"/>
            <a:ext cx="1957512" cy="2253743"/>
          </a:xfrm>
          <a:custGeom>
            <a:avLst/>
            <a:gdLst/>
            <a:ahLst/>
            <a:cxnLst>
              <a:cxn ang="0">
                <a:pos x="wd2" y="hd2"/>
              </a:cxn>
              <a:cxn ang="5400000">
                <a:pos x="wd2" y="hd2"/>
              </a:cxn>
              <a:cxn ang="10800000">
                <a:pos x="wd2" y="hd2"/>
              </a:cxn>
              <a:cxn ang="16200000">
                <a:pos x="wd2" y="hd2"/>
              </a:cxn>
            </a:cxnLst>
            <a:rect l="0" t="0" r="r" b="b"/>
            <a:pathLst>
              <a:path w="21600" h="21600" extrusionOk="0">
                <a:moveTo>
                  <a:pt x="5951" y="0"/>
                </a:moveTo>
                <a:lnTo>
                  <a:pt x="6320" y="17"/>
                </a:lnTo>
                <a:lnTo>
                  <a:pt x="6677" y="81"/>
                </a:lnTo>
                <a:lnTo>
                  <a:pt x="7000" y="175"/>
                </a:lnTo>
                <a:lnTo>
                  <a:pt x="7303" y="303"/>
                </a:lnTo>
                <a:lnTo>
                  <a:pt x="7567" y="456"/>
                </a:lnTo>
                <a:lnTo>
                  <a:pt x="7772" y="639"/>
                </a:lnTo>
                <a:lnTo>
                  <a:pt x="7950" y="840"/>
                </a:lnTo>
                <a:lnTo>
                  <a:pt x="8069" y="1070"/>
                </a:lnTo>
                <a:lnTo>
                  <a:pt x="8121" y="1304"/>
                </a:lnTo>
                <a:lnTo>
                  <a:pt x="8161" y="1650"/>
                </a:lnTo>
                <a:lnTo>
                  <a:pt x="8201" y="2012"/>
                </a:lnTo>
                <a:lnTo>
                  <a:pt x="8234" y="2391"/>
                </a:lnTo>
                <a:lnTo>
                  <a:pt x="8286" y="2788"/>
                </a:lnTo>
                <a:lnTo>
                  <a:pt x="8326" y="3201"/>
                </a:lnTo>
                <a:lnTo>
                  <a:pt x="8366" y="3619"/>
                </a:lnTo>
                <a:lnTo>
                  <a:pt x="8412" y="4037"/>
                </a:lnTo>
                <a:lnTo>
                  <a:pt x="8451" y="4455"/>
                </a:lnTo>
                <a:lnTo>
                  <a:pt x="8504" y="4872"/>
                </a:lnTo>
                <a:lnTo>
                  <a:pt x="8544" y="5282"/>
                </a:lnTo>
                <a:lnTo>
                  <a:pt x="8590" y="5687"/>
                </a:lnTo>
                <a:lnTo>
                  <a:pt x="8629" y="6070"/>
                </a:lnTo>
                <a:lnTo>
                  <a:pt x="8669" y="6441"/>
                </a:lnTo>
                <a:lnTo>
                  <a:pt x="8715" y="6791"/>
                </a:lnTo>
                <a:lnTo>
                  <a:pt x="8742" y="7110"/>
                </a:lnTo>
                <a:lnTo>
                  <a:pt x="8788" y="7405"/>
                </a:lnTo>
                <a:lnTo>
                  <a:pt x="8821" y="7669"/>
                </a:lnTo>
                <a:lnTo>
                  <a:pt x="8847" y="7899"/>
                </a:lnTo>
                <a:lnTo>
                  <a:pt x="8867" y="8087"/>
                </a:lnTo>
                <a:lnTo>
                  <a:pt x="8893" y="8227"/>
                </a:lnTo>
                <a:lnTo>
                  <a:pt x="8913" y="8330"/>
                </a:lnTo>
                <a:lnTo>
                  <a:pt x="9217" y="8227"/>
                </a:lnTo>
                <a:lnTo>
                  <a:pt x="9566" y="8134"/>
                </a:lnTo>
                <a:lnTo>
                  <a:pt x="9956" y="8061"/>
                </a:lnTo>
                <a:lnTo>
                  <a:pt x="10371" y="8006"/>
                </a:lnTo>
                <a:lnTo>
                  <a:pt x="10813" y="7984"/>
                </a:lnTo>
                <a:lnTo>
                  <a:pt x="11156" y="7997"/>
                </a:lnTo>
                <a:lnTo>
                  <a:pt x="11486" y="8040"/>
                </a:lnTo>
                <a:lnTo>
                  <a:pt x="11862" y="8121"/>
                </a:lnTo>
                <a:lnTo>
                  <a:pt x="12218" y="8236"/>
                </a:lnTo>
                <a:lnTo>
                  <a:pt x="12555" y="8389"/>
                </a:lnTo>
                <a:lnTo>
                  <a:pt x="12858" y="8585"/>
                </a:lnTo>
                <a:lnTo>
                  <a:pt x="13135" y="8816"/>
                </a:lnTo>
                <a:lnTo>
                  <a:pt x="13386" y="9076"/>
                </a:lnTo>
                <a:lnTo>
                  <a:pt x="13630" y="9016"/>
                </a:lnTo>
                <a:lnTo>
                  <a:pt x="13901" y="8965"/>
                </a:lnTo>
                <a:lnTo>
                  <a:pt x="14211" y="8918"/>
                </a:lnTo>
                <a:lnTo>
                  <a:pt x="14534" y="8888"/>
                </a:lnTo>
                <a:lnTo>
                  <a:pt x="14890" y="8875"/>
                </a:lnTo>
                <a:lnTo>
                  <a:pt x="15247" y="8888"/>
                </a:lnTo>
                <a:lnTo>
                  <a:pt x="15577" y="8922"/>
                </a:lnTo>
                <a:lnTo>
                  <a:pt x="15900" y="8990"/>
                </a:lnTo>
                <a:lnTo>
                  <a:pt x="16236" y="9084"/>
                </a:lnTo>
                <a:lnTo>
                  <a:pt x="16540" y="9212"/>
                </a:lnTo>
                <a:lnTo>
                  <a:pt x="16823" y="9361"/>
                </a:lnTo>
                <a:lnTo>
                  <a:pt x="17081" y="9545"/>
                </a:lnTo>
                <a:lnTo>
                  <a:pt x="17312" y="9753"/>
                </a:lnTo>
                <a:lnTo>
                  <a:pt x="17523" y="9979"/>
                </a:lnTo>
                <a:lnTo>
                  <a:pt x="17694" y="10244"/>
                </a:lnTo>
                <a:lnTo>
                  <a:pt x="17905" y="10269"/>
                </a:lnTo>
                <a:lnTo>
                  <a:pt x="18169" y="10303"/>
                </a:lnTo>
                <a:lnTo>
                  <a:pt x="18446" y="10359"/>
                </a:lnTo>
                <a:lnTo>
                  <a:pt x="18763" y="10427"/>
                </a:lnTo>
                <a:lnTo>
                  <a:pt x="19086" y="10508"/>
                </a:lnTo>
                <a:lnTo>
                  <a:pt x="19429" y="10615"/>
                </a:lnTo>
                <a:lnTo>
                  <a:pt x="19773" y="10742"/>
                </a:lnTo>
                <a:lnTo>
                  <a:pt x="20109" y="10892"/>
                </a:lnTo>
                <a:lnTo>
                  <a:pt x="20432" y="11066"/>
                </a:lnTo>
                <a:lnTo>
                  <a:pt x="20723" y="11275"/>
                </a:lnTo>
                <a:lnTo>
                  <a:pt x="20940" y="11463"/>
                </a:lnTo>
                <a:lnTo>
                  <a:pt x="21118" y="11672"/>
                </a:lnTo>
                <a:lnTo>
                  <a:pt x="21257" y="11889"/>
                </a:lnTo>
                <a:lnTo>
                  <a:pt x="21349" y="12119"/>
                </a:lnTo>
                <a:lnTo>
                  <a:pt x="21435" y="12354"/>
                </a:lnTo>
                <a:lnTo>
                  <a:pt x="21488" y="12610"/>
                </a:lnTo>
                <a:lnTo>
                  <a:pt x="21514" y="12874"/>
                </a:lnTo>
                <a:lnTo>
                  <a:pt x="21547" y="13142"/>
                </a:lnTo>
                <a:lnTo>
                  <a:pt x="21567" y="13364"/>
                </a:lnTo>
                <a:lnTo>
                  <a:pt x="21580" y="13628"/>
                </a:lnTo>
                <a:lnTo>
                  <a:pt x="21600" y="13931"/>
                </a:lnTo>
                <a:lnTo>
                  <a:pt x="21600" y="14660"/>
                </a:lnTo>
                <a:lnTo>
                  <a:pt x="21587" y="15069"/>
                </a:lnTo>
                <a:lnTo>
                  <a:pt x="21560" y="15517"/>
                </a:lnTo>
                <a:lnTo>
                  <a:pt x="21514" y="15986"/>
                </a:lnTo>
                <a:lnTo>
                  <a:pt x="21455" y="16485"/>
                </a:lnTo>
                <a:lnTo>
                  <a:pt x="21362" y="17005"/>
                </a:lnTo>
                <a:lnTo>
                  <a:pt x="21237" y="17537"/>
                </a:lnTo>
                <a:lnTo>
                  <a:pt x="21092" y="18083"/>
                </a:lnTo>
                <a:lnTo>
                  <a:pt x="20914" y="18642"/>
                </a:lnTo>
                <a:lnTo>
                  <a:pt x="20690" y="19217"/>
                </a:lnTo>
                <a:lnTo>
                  <a:pt x="20432" y="19788"/>
                </a:lnTo>
                <a:lnTo>
                  <a:pt x="20142" y="20368"/>
                </a:lnTo>
                <a:lnTo>
                  <a:pt x="19792" y="20939"/>
                </a:lnTo>
                <a:lnTo>
                  <a:pt x="19733" y="21037"/>
                </a:lnTo>
                <a:lnTo>
                  <a:pt x="19667" y="21157"/>
                </a:lnTo>
                <a:lnTo>
                  <a:pt x="19594" y="21297"/>
                </a:lnTo>
                <a:lnTo>
                  <a:pt x="19522" y="21447"/>
                </a:lnTo>
                <a:lnTo>
                  <a:pt x="19449" y="21600"/>
                </a:lnTo>
                <a:lnTo>
                  <a:pt x="5898" y="21600"/>
                </a:lnTo>
                <a:lnTo>
                  <a:pt x="5700" y="21387"/>
                </a:lnTo>
                <a:lnTo>
                  <a:pt x="5476" y="21144"/>
                </a:lnTo>
                <a:lnTo>
                  <a:pt x="5225" y="20875"/>
                </a:lnTo>
                <a:lnTo>
                  <a:pt x="4968" y="20585"/>
                </a:lnTo>
                <a:lnTo>
                  <a:pt x="4684" y="20274"/>
                </a:lnTo>
                <a:lnTo>
                  <a:pt x="4394" y="19950"/>
                </a:lnTo>
                <a:lnTo>
                  <a:pt x="4090" y="19613"/>
                </a:lnTo>
                <a:lnTo>
                  <a:pt x="3767" y="19268"/>
                </a:lnTo>
                <a:lnTo>
                  <a:pt x="3444" y="18910"/>
                </a:lnTo>
                <a:lnTo>
                  <a:pt x="3121" y="18556"/>
                </a:lnTo>
                <a:lnTo>
                  <a:pt x="2797" y="18190"/>
                </a:lnTo>
                <a:lnTo>
                  <a:pt x="2474" y="17832"/>
                </a:lnTo>
                <a:lnTo>
                  <a:pt x="2151" y="17482"/>
                </a:lnTo>
                <a:lnTo>
                  <a:pt x="1834" y="17141"/>
                </a:lnTo>
                <a:lnTo>
                  <a:pt x="1537" y="16809"/>
                </a:lnTo>
                <a:lnTo>
                  <a:pt x="1240" y="16493"/>
                </a:lnTo>
                <a:lnTo>
                  <a:pt x="970" y="16190"/>
                </a:lnTo>
                <a:lnTo>
                  <a:pt x="713" y="15913"/>
                </a:lnTo>
                <a:lnTo>
                  <a:pt x="561" y="15743"/>
                </a:lnTo>
                <a:lnTo>
                  <a:pt x="416" y="15568"/>
                </a:lnTo>
                <a:lnTo>
                  <a:pt x="290" y="15389"/>
                </a:lnTo>
                <a:lnTo>
                  <a:pt x="178" y="15193"/>
                </a:lnTo>
                <a:lnTo>
                  <a:pt x="92" y="14997"/>
                </a:lnTo>
                <a:lnTo>
                  <a:pt x="33" y="14792"/>
                </a:lnTo>
                <a:lnTo>
                  <a:pt x="0" y="14579"/>
                </a:lnTo>
                <a:lnTo>
                  <a:pt x="13" y="14357"/>
                </a:lnTo>
                <a:lnTo>
                  <a:pt x="59" y="14127"/>
                </a:lnTo>
                <a:lnTo>
                  <a:pt x="165" y="13884"/>
                </a:lnTo>
                <a:lnTo>
                  <a:pt x="310" y="13641"/>
                </a:lnTo>
                <a:lnTo>
                  <a:pt x="534" y="13385"/>
                </a:lnTo>
                <a:lnTo>
                  <a:pt x="805" y="13117"/>
                </a:lnTo>
                <a:lnTo>
                  <a:pt x="1023" y="12955"/>
                </a:lnTo>
                <a:lnTo>
                  <a:pt x="1287" y="12810"/>
                </a:lnTo>
                <a:lnTo>
                  <a:pt x="1577" y="12678"/>
                </a:lnTo>
                <a:lnTo>
                  <a:pt x="1900" y="12554"/>
                </a:lnTo>
                <a:lnTo>
                  <a:pt x="2223" y="12443"/>
                </a:lnTo>
                <a:lnTo>
                  <a:pt x="2560" y="12345"/>
                </a:lnTo>
                <a:lnTo>
                  <a:pt x="2870" y="12252"/>
                </a:lnTo>
                <a:lnTo>
                  <a:pt x="3173" y="12171"/>
                </a:lnTo>
                <a:lnTo>
                  <a:pt x="3444" y="12090"/>
                </a:lnTo>
                <a:lnTo>
                  <a:pt x="3457" y="11970"/>
                </a:lnTo>
                <a:lnTo>
                  <a:pt x="3457" y="11787"/>
                </a:lnTo>
                <a:lnTo>
                  <a:pt x="3464" y="11565"/>
                </a:lnTo>
                <a:lnTo>
                  <a:pt x="3483" y="11297"/>
                </a:lnTo>
                <a:lnTo>
                  <a:pt x="3497" y="10985"/>
                </a:lnTo>
                <a:lnTo>
                  <a:pt x="3503" y="10636"/>
                </a:lnTo>
                <a:lnTo>
                  <a:pt x="3530" y="10244"/>
                </a:lnTo>
                <a:lnTo>
                  <a:pt x="3536" y="9817"/>
                </a:lnTo>
                <a:lnTo>
                  <a:pt x="3556" y="9361"/>
                </a:lnTo>
                <a:lnTo>
                  <a:pt x="3569" y="8867"/>
                </a:lnTo>
                <a:lnTo>
                  <a:pt x="3589" y="8351"/>
                </a:lnTo>
                <a:lnTo>
                  <a:pt x="3602" y="7805"/>
                </a:lnTo>
                <a:lnTo>
                  <a:pt x="3622" y="7238"/>
                </a:lnTo>
                <a:lnTo>
                  <a:pt x="3642" y="6646"/>
                </a:lnTo>
                <a:lnTo>
                  <a:pt x="3655" y="6036"/>
                </a:lnTo>
                <a:lnTo>
                  <a:pt x="3662" y="5410"/>
                </a:lnTo>
                <a:lnTo>
                  <a:pt x="3681" y="4770"/>
                </a:lnTo>
                <a:lnTo>
                  <a:pt x="3695" y="4118"/>
                </a:lnTo>
                <a:lnTo>
                  <a:pt x="3701" y="3449"/>
                </a:lnTo>
                <a:lnTo>
                  <a:pt x="3714" y="2784"/>
                </a:lnTo>
                <a:lnTo>
                  <a:pt x="3728" y="2102"/>
                </a:lnTo>
                <a:lnTo>
                  <a:pt x="3728" y="1420"/>
                </a:lnTo>
                <a:lnTo>
                  <a:pt x="3754" y="1189"/>
                </a:lnTo>
                <a:lnTo>
                  <a:pt x="3840" y="968"/>
                </a:lnTo>
                <a:lnTo>
                  <a:pt x="3978" y="767"/>
                </a:lnTo>
                <a:lnTo>
                  <a:pt x="4163" y="580"/>
                </a:lnTo>
                <a:lnTo>
                  <a:pt x="4381" y="418"/>
                </a:lnTo>
                <a:lnTo>
                  <a:pt x="4645" y="273"/>
                </a:lnTo>
                <a:lnTo>
                  <a:pt x="4928" y="153"/>
                </a:lnTo>
                <a:lnTo>
                  <a:pt x="5252" y="72"/>
                </a:lnTo>
                <a:lnTo>
                  <a:pt x="5595" y="13"/>
                </a:lnTo>
                <a:lnTo>
                  <a:pt x="5951" y="0"/>
                </a:lnTo>
                <a:close/>
              </a:path>
            </a:pathLst>
          </a:custGeom>
          <a:solidFill>
            <a:schemeClr val="accent4"/>
          </a:solidFill>
          <a:ln w="12700">
            <a:miter lim="400000"/>
          </a:ln>
          <a:effectLst>
            <a:outerShdw blurRad="50800" dist="38100" dir="5400000" rotWithShape="0">
              <a:srgbClr val="000000">
                <a:alpha val="40000"/>
              </a:srgbClr>
            </a:outerShdw>
            <a:reflection stA="52000" endPos="40000" dir="5400000" sy="-100000" algn="bl" rotWithShape="0"/>
          </a:effectLst>
        </p:spPr>
        <p:txBody>
          <a:bodyPr lIns="0" tIns="0" rIns="0" bIns="0"/>
          <a:lstStyle/>
          <a:p>
            <a:pPr algn="ctr">
              <a:defRPr sz="5900" b="1">
                <a:solidFill>
                  <a:srgbClr val="FFFFFF"/>
                </a:solidFill>
                <a:latin typeface="Trebuchet MS"/>
                <a:ea typeface="Trebuchet MS"/>
                <a:cs typeface="Trebuchet MS"/>
                <a:sym typeface="Trebuchet MS"/>
              </a:defRPr>
            </a:pPr>
            <a:endParaRPr/>
          </a:p>
        </p:txBody>
      </p:sp>
      <p:grpSp>
        <p:nvGrpSpPr>
          <p:cNvPr id="1214" name="37 Grupo"/>
          <p:cNvGrpSpPr/>
          <p:nvPr/>
        </p:nvGrpSpPr>
        <p:grpSpPr>
          <a:xfrm>
            <a:off x="663140" y="7508930"/>
            <a:ext cx="8784978" cy="1094977"/>
            <a:chOff x="16627" y="268301"/>
            <a:chExt cx="8768349" cy="835315"/>
          </a:xfrm>
        </p:grpSpPr>
        <p:sp>
          <p:nvSpPr>
            <p:cNvPr id="1215" name="39 Triángulo isósceles"/>
            <p:cNvSpPr/>
            <p:nvPr/>
          </p:nvSpPr>
          <p:spPr>
            <a:xfrm rot="16200000" flipH="1">
              <a:off x="171611" y="133286"/>
              <a:ext cx="216025" cy="4860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chemeClr val="accent3">
                <a:lumOff val="-8588"/>
              </a:schemeClr>
            </a:solidFill>
            <a:ln w="12700" cap="flat">
              <a:noFill/>
              <a:miter lim="400000"/>
            </a:ln>
            <a:effectLst/>
          </p:spPr>
          <p:txBody>
            <a:bodyPr wrap="square" lIns="0" tIns="0" rIns="0" bIns="0" numCol="1" anchor="ctr">
              <a:spAutoFit/>
            </a:bodyPr>
            <a:lstStyle/>
            <a:p>
              <a:endParaRPr sz="3000">
                <a:solidFill>
                  <a:srgbClr val="FFFFFF"/>
                </a:solidFill>
                <a:latin typeface="Oswald"/>
                <a:ea typeface="Oswald"/>
                <a:cs typeface="Oswald"/>
              </a:endParaRPr>
            </a:p>
          </p:txBody>
        </p:sp>
        <p:grpSp>
          <p:nvGrpSpPr>
            <p:cNvPr id="1216" name="30 Rectángulo"/>
            <p:cNvGrpSpPr/>
            <p:nvPr/>
          </p:nvGrpSpPr>
          <p:grpSpPr>
            <a:xfrm>
              <a:off x="16627" y="479869"/>
              <a:ext cx="8768349" cy="623747"/>
              <a:chOff x="0" y="267912"/>
              <a:chExt cx="8768348" cy="623745"/>
            </a:xfrm>
          </p:grpSpPr>
          <p:sp>
            <p:nvSpPr>
              <p:cNvPr id="1217" name="Shape"/>
              <p:cNvSpPr/>
              <p:nvPr/>
            </p:nvSpPr>
            <p:spPr>
              <a:xfrm flipH="1">
                <a:off x="0" y="267912"/>
                <a:ext cx="8768348" cy="6237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797" y="10838"/>
                    </a:lnTo>
                    <a:lnTo>
                      <a:pt x="0" y="76"/>
                    </a:lnTo>
                    <a:close/>
                  </a:path>
                </a:pathLst>
              </a:custGeom>
              <a:solidFill>
                <a:schemeClr val="accent3">
                  <a:lumOff val="-8588"/>
                </a:schemeClr>
              </a:solidFill>
              <a:ln w="12700" cap="flat">
                <a:noFill/>
                <a:miter lim="400000"/>
              </a:ln>
              <a:effectLst/>
            </p:spPr>
            <p:txBody>
              <a:bodyPr wrap="square" lIns="0" tIns="0" rIns="0" bIns="0" numCol="1" anchor="ctr">
                <a:spAutoFit/>
              </a:bodyPr>
              <a:lstStyle/>
              <a:p>
                <a:endParaRPr sz="3000">
                  <a:solidFill>
                    <a:srgbClr val="FFFFFF"/>
                  </a:solidFill>
                  <a:latin typeface="Oswald"/>
                  <a:ea typeface="Oswald"/>
                  <a:cs typeface="Oswald"/>
                </a:endParaRPr>
              </a:p>
            </p:txBody>
          </p:sp>
          <p:sp>
            <p:nvSpPr>
              <p:cNvPr id="1218" name="Stunting: 11.3% (&lt; 5 years old)"/>
              <p:cNvSpPr txBox="1"/>
              <p:nvPr/>
            </p:nvSpPr>
            <p:spPr>
              <a:xfrm>
                <a:off x="0" y="403695"/>
                <a:ext cx="8768348" cy="352185"/>
              </a:xfrm>
              <a:prstGeom prst="rect">
                <a:avLst/>
              </a:prstGeom>
              <a:solidFill>
                <a:schemeClr val="accent3">
                  <a:lumOff val="-8588"/>
                </a:schemeClr>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000">
                    <a:solidFill>
                      <a:srgbClr val="FFFFFF"/>
                    </a:solidFill>
                    <a:latin typeface="Oswald"/>
                    <a:ea typeface="Oswald"/>
                    <a:cs typeface="Oswald"/>
                  </a:defRPr>
                </a:lvl1pPr>
              </a:lstStyle>
              <a:p>
                <a:r>
                  <a:rPr lang="es-ES" dirty="0"/>
                  <a:t>Retraso en el crecimiento</a:t>
                </a:r>
                <a:r>
                  <a:rPr dirty="0"/>
                  <a:t>: </a:t>
                </a:r>
                <a:r>
                  <a:rPr lang="es-ES" dirty="0" smtClean="0"/>
                  <a:t>9.6</a:t>
                </a:r>
                <a:r>
                  <a:rPr sz="3500" baseline="69999" dirty="0"/>
                  <a:t>%</a:t>
                </a:r>
                <a:r>
                  <a:rPr lang="es-ES" dirty="0" smtClean="0"/>
                  <a:t> </a:t>
                </a:r>
                <a:r>
                  <a:rPr dirty="0"/>
                  <a:t>(&lt; 5 </a:t>
                </a:r>
                <a:r>
                  <a:rPr lang="es-ES" dirty="0"/>
                  <a:t>años</a:t>
                </a:r>
                <a:r>
                  <a:rPr dirty="0"/>
                  <a:t>)</a:t>
                </a:r>
              </a:p>
            </p:txBody>
          </p:sp>
        </p:grpSp>
      </p:grpSp>
      <p:pic>
        <p:nvPicPr>
          <p:cNvPr id="2" name="Picture 2" descr="Panorama de la Seguridad Alimentaria y Nutricional en AmÃ©rica Latina y el Caribe 20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6391" y="4572949"/>
            <a:ext cx="3827956" cy="54502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 name="Marcador de número de diapositiva 1"/>
          <p:cNvSpPr txBox="1">
            <a:spLocks noGrp="1"/>
          </p:cNvSpPr>
          <p:nvPr>
            <p:ph type="sldNum" sz="quarter" idx="2"/>
          </p:nvPr>
        </p:nvSpPr>
        <p:spPr>
          <a:xfrm>
            <a:off x="23052779" y="13035074"/>
            <a:ext cx="332479" cy="481322"/>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sp>
        <p:nvSpPr>
          <p:cNvPr id="1217" name="Marcador de texto 3"/>
          <p:cNvSpPr txBox="1">
            <a:spLocks noGrp="1"/>
          </p:cNvSpPr>
          <p:nvPr>
            <p:ph type="body" sz="quarter" idx="1"/>
          </p:nvPr>
        </p:nvSpPr>
        <p:spPr>
          <a:xfrm>
            <a:off x="881564" y="408759"/>
            <a:ext cx="22907925" cy="946737"/>
          </a:xfrm>
          <a:prstGeom prst="rect">
            <a:avLst/>
          </a:prstGeom>
        </p:spPr>
        <p:txBody>
          <a:bodyPr anchor="ctr">
            <a:normAutofit fontScale="77500" lnSpcReduction="20000"/>
          </a:bodyPr>
          <a:lstStyle/>
          <a:p>
            <a:pPr defTabSz="2320771">
              <a:lnSpc>
                <a:spcPct val="100000"/>
              </a:lnSpc>
              <a:spcBef>
                <a:spcPts val="1300"/>
              </a:spcBef>
              <a:defRPr sz="5760">
                <a:solidFill>
                  <a:srgbClr val="1F1F1F"/>
                </a:solidFill>
                <a:latin typeface="Oswald"/>
                <a:ea typeface="Oswald"/>
                <a:cs typeface="Oswald"/>
                <a:sym typeface="Oswald"/>
              </a:defRPr>
            </a:pPr>
            <a:r>
              <a:rPr lang="es-ES" dirty="0" smtClean="0"/>
              <a:t>ESTA LA CRISIS DE LA MALNUTRICIÓN</a:t>
            </a:r>
            <a:r>
              <a:rPr dirty="0" smtClean="0"/>
              <a:t> </a:t>
            </a:r>
            <a:r>
              <a:rPr lang="es-ES" dirty="0" smtClean="0">
                <a:solidFill>
                  <a:schemeClr val="accent3">
                    <a:lumOff val="-8588"/>
                  </a:schemeClr>
                </a:solidFill>
              </a:rPr>
              <a:t>OCULTANDO UN PROBLEMA MAYOR</a:t>
            </a:r>
            <a:r>
              <a:rPr dirty="0" smtClean="0">
                <a:solidFill>
                  <a:schemeClr val="accent3">
                    <a:lumOff val="-8588"/>
                  </a:schemeClr>
                </a:solidFill>
              </a:rPr>
              <a:t>?</a:t>
            </a:r>
            <a:r>
              <a:rPr dirty="0" smtClean="0"/>
              <a:t> </a:t>
            </a:r>
            <a:endParaRPr dirty="0"/>
          </a:p>
        </p:txBody>
      </p:sp>
      <p:sp>
        <p:nvSpPr>
          <p:cNvPr id="1218" name="Text"/>
          <p:cNvSpPr txBox="1"/>
          <p:nvPr/>
        </p:nvSpPr>
        <p:spPr>
          <a:xfrm>
            <a:off x="12128500" y="6431279"/>
            <a:ext cx="127000"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lnSpc>
                <a:spcPts val="2800"/>
              </a:lnSpc>
              <a:defRPr sz="1200">
                <a:latin typeface="Times"/>
                <a:ea typeface="Times"/>
                <a:cs typeface="Times"/>
                <a:sym typeface="Times"/>
              </a:defRPr>
            </a:pPr>
            <a:endParaRPr/>
          </a:p>
        </p:txBody>
      </p:sp>
      <p:pic>
        <p:nvPicPr>
          <p:cNvPr id="1219" name="pasted-image.pdf" descr="pasted-image.pdf"/>
          <p:cNvPicPr>
            <a:picLocks noChangeAspect="1"/>
          </p:cNvPicPr>
          <p:nvPr/>
        </p:nvPicPr>
        <p:blipFill>
          <a:blip r:embed="rId3">
            <a:extLst/>
          </a:blip>
          <a:srcRect l="8856" t="15078" r="4976" b="59062"/>
          <a:stretch>
            <a:fillRect/>
          </a:stretch>
        </p:blipFill>
        <p:spPr>
          <a:xfrm>
            <a:off x="4911040" y="3111500"/>
            <a:ext cx="15143029" cy="6427087"/>
          </a:xfrm>
          <a:prstGeom prst="rect">
            <a:avLst/>
          </a:prstGeom>
          <a:ln w="12700">
            <a:miter lim="400000"/>
          </a:ln>
        </p:spPr>
      </p:pic>
      <p:sp>
        <p:nvSpPr>
          <p:cNvPr id="1220" name="2 Anillo"/>
          <p:cNvSpPr/>
          <p:nvPr/>
        </p:nvSpPr>
        <p:spPr>
          <a:xfrm rot="16200000">
            <a:off x="7493157" y="-4666639"/>
            <a:ext cx="9978931" cy="229079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3" y="10800"/>
                </a:moveTo>
                <a:cubicBezTo>
                  <a:pt x="1363" y="16012"/>
                  <a:pt x="5588" y="20237"/>
                  <a:pt x="10800" y="20237"/>
                </a:cubicBezTo>
                <a:cubicBezTo>
                  <a:pt x="16012" y="20237"/>
                  <a:pt x="20237" y="16012"/>
                  <a:pt x="20237" y="10800"/>
                </a:cubicBezTo>
                <a:cubicBezTo>
                  <a:pt x="20237" y="5588"/>
                  <a:pt x="16012" y="1363"/>
                  <a:pt x="10800" y="1363"/>
                </a:cubicBezTo>
                <a:cubicBezTo>
                  <a:pt x="5588" y="1363"/>
                  <a:pt x="1363" y="5588"/>
                  <a:pt x="1363" y="10800"/>
                </a:cubicBezTo>
                <a:close/>
              </a:path>
            </a:pathLst>
          </a:custGeom>
          <a:solidFill>
            <a:schemeClr val="accent3">
              <a:lumOff val="-8588"/>
            </a:schemeClr>
          </a:solidFill>
          <a:ln w="12700">
            <a:miter lim="400000"/>
          </a:ln>
        </p:spPr>
        <p:txBody>
          <a:bodyPr lIns="0" tIns="0" rIns="0" bIns="0" anchor="ctr"/>
          <a:lstStyle/>
          <a:p>
            <a:pPr algn="ctr"/>
            <a:endParaRPr/>
          </a:p>
        </p:txBody>
      </p:sp>
      <p:sp>
        <p:nvSpPr>
          <p:cNvPr id="1221" name="17 Elipse"/>
          <p:cNvSpPr/>
          <p:nvPr/>
        </p:nvSpPr>
        <p:spPr>
          <a:xfrm>
            <a:off x="369430" y="5212492"/>
            <a:ext cx="3432197" cy="3536181"/>
          </a:xfrm>
          <a:prstGeom prst="ellipse">
            <a:avLst/>
          </a:prstGeom>
          <a:solidFill>
            <a:schemeClr val="accent4">
              <a:satOff val="-7860"/>
              <a:lumOff val="-10784"/>
            </a:schemeClr>
          </a:solidFill>
          <a:ln w="127000">
            <a:solidFill>
              <a:srgbClr val="F1F1F1"/>
            </a:solidFill>
          </a:ln>
        </p:spPr>
        <p:txBody>
          <a:bodyPr lIns="0" tIns="0" rIns="0" bIns="0" anchor="ctr"/>
          <a:lstStyle/>
          <a:p>
            <a:pPr algn="ctr">
              <a:defRPr>
                <a:latin typeface="+mn-lt"/>
                <a:ea typeface="+mn-ea"/>
                <a:cs typeface="+mn-cs"/>
                <a:sym typeface="Helvetica"/>
              </a:defRPr>
            </a:pPr>
            <a:endParaRPr/>
          </a:p>
        </p:txBody>
      </p:sp>
      <p:sp>
        <p:nvSpPr>
          <p:cNvPr id="1222" name="17 Elipse"/>
          <p:cNvSpPr/>
          <p:nvPr/>
        </p:nvSpPr>
        <p:spPr>
          <a:xfrm>
            <a:off x="20714830" y="4886710"/>
            <a:ext cx="3432197" cy="3536181"/>
          </a:xfrm>
          <a:prstGeom prst="ellipse">
            <a:avLst/>
          </a:prstGeom>
          <a:solidFill>
            <a:schemeClr val="accent4">
              <a:satOff val="-7860"/>
              <a:lumOff val="-10784"/>
            </a:schemeClr>
          </a:solidFill>
          <a:ln w="127000">
            <a:solidFill>
              <a:srgbClr val="F1F1F1"/>
            </a:solidFill>
          </a:ln>
        </p:spPr>
        <p:txBody>
          <a:bodyPr lIns="0" tIns="0" rIns="0" bIns="0" anchor="ctr"/>
          <a:lstStyle/>
          <a:p>
            <a:pPr algn="ctr">
              <a:defRPr>
                <a:latin typeface="+mn-lt"/>
                <a:ea typeface="+mn-ea"/>
                <a:cs typeface="+mn-cs"/>
                <a:sym typeface="Helvetica"/>
              </a:defRPr>
            </a:pPr>
            <a:endParaRPr/>
          </a:p>
        </p:txBody>
      </p:sp>
      <p:sp>
        <p:nvSpPr>
          <p:cNvPr id="1223" name="17 Elipse"/>
          <p:cNvSpPr/>
          <p:nvPr/>
        </p:nvSpPr>
        <p:spPr>
          <a:xfrm>
            <a:off x="10766524" y="10211214"/>
            <a:ext cx="3432197" cy="2858980"/>
          </a:xfrm>
          <a:prstGeom prst="ellipse">
            <a:avLst/>
          </a:prstGeom>
          <a:solidFill>
            <a:schemeClr val="accent4">
              <a:satOff val="-7860"/>
              <a:lumOff val="-10784"/>
            </a:schemeClr>
          </a:solidFill>
          <a:ln w="127000">
            <a:solidFill>
              <a:srgbClr val="F1F1F1"/>
            </a:solidFill>
          </a:ln>
        </p:spPr>
        <p:txBody>
          <a:bodyPr lIns="0" tIns="0" rIns="0" bIns="0" anchor="ctr"/>
          <a:lstStyle/>
          <a:p>
            <a:pPr algn="ctr">
              <a:defRPr>
                <a:latin typeface="+mn-lt"/>
                <a:ea typeface="+mn-ea"/>
                <a:cs typeface="+mn-cs"/>
                <a:sym typeface="Helvetica"/>
              </a:defRPr>
            </a:pPr>
            <a:endParaRPr/>
          </a:p>
        </p:txBody>
      </p:sp>
      <p:sp>
        <p:nvSpPr>
          <p:cNvPr id="1224" name="Rising Health Care Costs"/>
          <p:cNvSpPr txBox="1"/>
          <p:nvPr/>
        </p:nvSpPr>
        <p:spPr>
          <a:xfrm>
            <a:off x="597235" y="6609080"/>
            <a:ext cx="2880918" cy="9233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700" b="1">
                <a:solidFill>
                  <a:srgbClr val="FFFFFF"/>
                </a:solidFill>
                <a:latin typeface="Oswald"/>
                <a:ea typeface="Oswald"/>
                <a:cs typeface="Oswald"/>
                <a:sym typeface="Oswald"/>
              </a:defRPr>
            </a:lvl1pPr>
          </a:lstStyle>
          <a:p>
            <a:pPr>
              <a:defRPr>
                <a:latin typeface="+mj-lt"/>
                <a:ea typeface="+mj-ea"/>
                <a:cs typeface="+mj-cs"/>
                <a:sym typeface="Calibri"/>
              </a:defRPr>
            </a:pPr>
            <a:r>
              <a:rPr lang="es-ES" dirty="0" smtClean="0">
                <a:latin typeface="Oswald"/>
                <a:ea typeface="Oswald"/>
                <a:cs typeface="Oswald"/>
                <a:sym typeface="Oswald"/>
              </a:rPr>
              <a:t>Costos en salud elevados</a:t>
            </a:r>
            <a:endParaRPr dirty="0">
              <a:latin typeface="Oswald"/>
              <a:ea typeface="Oswald"/>
              <a:cs typeface="Oswald"/>
              <a:sym typeface="Oswald"/>
            </a:endParaRPr>
          </a:p>
        </p:txBody>
      </p:sp>
      <p:sp>
        <p:nvSpPr>
          <p:cNvPr id="1225" name="Lost Labor Market Productivity"/>
          <p:cNvSpPr txBox="1"/>
          <p:nvPr/>
        </p:nvSpPr>
        <p:spPr>
          <a:xfrm>
            <a:off x="11042163" y="10767169"/>
            <a:ext cx="2880918" cy="175432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700" b="1">
                <a:solidFill>
                  <a:srgbClr val="FFFFFF"/>
                </a:solidFill>
                <a:latin typeface="Oswald"/>
                <a:ea typeface="Oswald"/>
                <a:cs typeface="Oswald"/>
                <a:sym typeface="Oswald"/>
              </a:defRPr>
            </a:lvl1pPr>
          </a:lstStyle>
          <a:p>
            <a:pPr>
              <a:defRPr>
                <a:latin typeface="+mj-lt"/>
                <a:ea typeface="+mj-ea"/>
                <a:cs typeface="+mj-cs"/>
                <a:sym typeface="Calibri"/>
              </a:defRPr>
            </a:pPr>
            <a:r>
              <a:rPr lang="es-ES" dirty="0" smtClean="0">
                <a:latin typeface="Oswald"/>
                <a:ea typeface="Oswald"/>
                <a:cs typeface="Oswald"/>
                <a:sym typeface="Oswald"/>
              </a:rPr>
              <a:t>Pérdida de la productividad del mercado laboral</a:t>
            </a:r>
            <a:endParaRPr dirty="0">
              <a:latin typeface="Oswald"/>
              <a:ea typeface="Oswald"/>
              <a:cs typeface="Oswald"/>
              <a:sym typeface="Oswald"/>
            </a:endParaRPr>
          </a:p>
        </p:txBody>
      </p:sp>
      <p:sp>
        <p:nvSpPr>
          <p:cNvPr id="1226" name="Stymied Economic growth"/>
          <p:cNvSpPr txBox="1"/>
          <p:nvPr/>
        </p:nvSpPr>
        <p:spPr>
          <a:xfrm>
            <a:off x="20990470" y="6144699"/>
            <a:ext cx="2880919" cy="9233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700" b="1">
                <a:solidFill>
                  <a:srgbClr val="FFFFFF"/>
                </a:solidFill>
                <a:latin typeface="Oswald"/>
                <a:ea typeface="Oswald"/>
                <a:cs typeface="Oswald"/>
                <a:sym typeface="Oswald"/>
              </a:defRPr>
            </a:lvl1pPr>
          </a:lstStyle>
          <a:p>
            <a:pPr>
              <a:defRPr>
                <a:latin typeface="+mj-lt"/>
                <a:ea typeface="+mj-ea"/>
                <a:cs typeface="+mj-cs"/>
                <a:sym typeface="Calibri"/>
              </a:defRPr>
            </a:pPr>
            <a:r>
              <a:rPr lang="es-ES" dirty="0" smtClean="0"/>
              <a:t>Crecimiento económico lento</a:t>
            </a:r>
            <a:endParaRPr dirty="0">
              <a:latin typeface="Oswald"/>
              <a:ea typeface="Oswald"/>
              <a:cs typeface="Oswald"/>
              <a:sym typeface="Oswald"/>
            </a:endParaRPr>
          </a:p>
        </p:txBody>
      </p:sp>
      <p:sp>
        <p:nvSpPr>
          <p:cNvPr id="1227" name="Source: Leveraging Agriculture and Food to Improve Global Nutrition. Global Food Security Symposium 2015…"/>
          <p:cNvSpPr txBox="1"/>
          <p:nvPr/>
        </p:nvSpPr>
        <p:spPr>
          <a:xfrm>
            <a:off x="15032313" y="11954104"/>
            <a:ext cx="8471812" cy="467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300"/>
            </a:pPr>
            <a:r>
              <a:t>Source: Leveraging Agriculture and Food to Improve Global Nutrition. Global Food Security Symposium 2015</a:t>
            </a:r>
          </a:p>
          <a:p>
            <a:pPr>
              <a:defRPr sz="1300"/>
            </a:pPr>
            <a:r>
              <a:t>Source: Global Panel (2016) Foresight Report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fill="hold"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4" name="16 Marcador de número de diapositiva"/>
          <p:cNvSpPr txBox="1">
            <a:spLocks noGrp="1"/>
          </p:cNvSpPr>
          <p:nvPr>
            <p:ph type="sldNum" sz="quarter" idx="2"/>
          </p:nvPr>
        </p:nvSpPr>
        <p:spPr>
          <a:xfrm>
            <a:off x="23052779" y="13035074"/>
            <a:ext cx="332479" cy="481322"/>
          </a:xfrm>
          <a:prstGeom prst="rect">
            <a:avLst/>
          </a:prstGeom>
          <a:extLst>
            <a:ext uri="{C572A759-6A51-4108-AA02-DFA0A04FC94B}">
              <ma14:wrappingTextBoxFlag xmlns:ma14="http://schemas.microsoft.com/office/mac/drawingml/2011/main" val="1"/>
            </a:ext>
          </a:extLst>
        </p:spPr>
        <p:txBody>
          <a:bodyPr/>
          <a:lstStyle>
            <a:lvl1pPr defTabSz="1815493"/>
          </a:lstStyle>
          <a:p>
            <a:fld id="{86CB4B4D-7CA3-9044-876B-883B54F8677D}" type="slidenum">
              <a:t>12</a:t>
            </a:fld>
            <a:endParaRPr/>
          </a:p>
        </p:txBody>
      </p:sp>
      <p:sp>
        <p:nvSpPr>
          <p:cNvPr id="1295" name="2 Marcador de texto"/>
          <p:cNvSpPr>
            <a:spLocks noGrp="1"/>
          </p:cNvSpPr>
          <p:nvPr>
            <p:ph type="body" idx="13"/>
          </p:nvPr>
        </p:nvSpPr>
        <p:spPr>
          <a:prstGeom prst="rect">
            <a:avLst/>
          </a:prstGeom>
          <a:extLst>
            <a:ext uri="{C572A759-6A51-4108-AA02-DFA0A04FC94B}">
              <ma14:wrappingTextBoxFlag xmlns:ma14="http://schemas.microsoft.com/office/mac/drawingml/2011/main" val="1"/>
            </a:ext>
          </a:extLst>
        </p:spPr>
        <p:txBody>
          <a:bodyPr>
            <a:normAutofit lnSpcReduction="10000"/>
          </a:bodyPr>
          <a:lstStyle/>
          <a:p>
            <a:pPr defTabSz="2272421">
              <a:spcBef>
                <a:spcPts val="1300"/>
              </a:spcBef>
              <a:defRPr sz="5640" b="0">
                <a:solidFill>
                  <a:srgbClr val="1F1F1F"/>
                </a:solidFill>
                <a:latin typeface="Oswald"/>
                <a:ea typeface="Oswald"/>
                <a:cs typeface="Oswald"/>
                <a:sym typeface="Oswald"/>
              </a:defRPr>
            </a:pPr>
            <a:r>
              <a:rPr lang="es-ES" dirty="0" smtClean="0"/>
              <a:t>ACCESO </a:t>
            </a:r>
            <a:r>
              <a:rPr dirty="0" smtClean="0"/>
              <a:t>&amp; </a:t>
            </a:r>
            <a:r>
              <a:rPr lang="es-ES" dirty="0" smtClean="0">
                <a:solidFill>
                  <a:schemeClr val="accent3">
                    <a:lumOff val="-8588"/>
                  </a:schemeClr>
                </a:solidFill>
              </a:rPr>
              <a:t>ENLACE CON LOS PRECIOS Y OFERTA</a:t>
            </a:r>
            <a:endParaRPr dirty="0">
              <a:solidFill>
                <a:schemeClr val="accent3">
                  <a:lumOff val="-8588"/>
                </a:schemeClr>
              </a:solidFill>
            </a:endParaRPr>
          </a:p>
        </p:txBody>
      </p:sp>
      <p:pic>
        <p:nvPicPr>
          <p:cNvPr id="1296" name="pasted-image.pdf" descr="pasted-image.pdf"/>
          <p:cNvPicPr>
            <a:picLocks noChangeAspect="1"/>
          </p:cNvPicPr>
          <p:nvPr/>
        </p:nvPicPr>
        <p:blipFill>
          <a:blip r:embed="rId2">
            <a:extLst/>
          </a:blip>
          <a:srcRect l="3865" t="38321" r="7362" b="4475"/>
          <a:stretch>
            <a:fillRect/>
          </a:stretch>
        </p:blipFill>
        <p:spPr>
          <a:xfrm>
            <a:off x="6436320" y="2383493"/>
            <a:ext cx="11511398" cy="10490726"/>
          </a:xfrm>
          <a:prstGeom prst="rect">
            <a:avLst/>
          </a:prstGeom>
          <a:ln w="12700">
            <a:miter lim="400000"/>
          </a:ln>
        </p:spPr>
      </p:pic>
      <p:sp>
        <p:nvSpPr>
          <p:cNvPr id="1297" name="Right Arrow 10"/>
          <p:cNvSpPr/>
          <p:nvPr/>
        </p:nvSpPr>
        <p:spPr>
          <a:xfrm rot="10800000">
            <a:off x="360679" y="12354023"/>
            <a:ext cx="12857595" cy="1106066"/>
          </a:xfrm>
          <a:prstGeom prst="rightArrow">
            <a:avLst>
              <a:gd name="adj1" fmla="val 50000"/>
              <a:gd name="adj2" fmla="val 84182"/>
            </a:avLst>
          </a:prstGeom>
          <a:solidFill>
            <a:srgbClr val="002060"/>
          </a:solidFill>
          <a:ln w="25400">
            <a:solidFill>
              <a:srgbClr val="3A5E8A"/>
            </a:solidFill>
          </a:ln>
        </p:spPr>
        <p:txBody>
          <a:bodyPr lIns="45719" rIns="45719" anchor="ctr"/>
          <a:lstStyle/>
          <a:p>
            <a:pPr algn="ctr" defTabSz="4767881">
              <a:defRPr sz="9300">
                <a:solidFill>
                  <a:srgbClr val="FFFFFF"/>
                </a:solidFill>
                <a:latin typeface="Palatino Linotype"/>
                <a:ea typeface="Palatino Linotype"/>
                <a:cs typeface="Palatino Linotype"/>
                <a:sym typeface="Palatino Linotype"/>
              </a:defRPr>
            </a:pPr>
            <a:endParaRPr/>
          </a:p>
        </p:txBody>
      </p:sp>
      <p:sp>
        <p:nvSpPr>
          <p:cNvPr id="1298" name="Right Arrow 1"/>
          <p:cNvSpPr/>
          <p:nvPr/>
        </p:nvSpPr>
        <p:spPr>
          <a:xfrm>
            <a:off x="13371664" y="12354024"/>
            <a:ext cx="9152897" cy="1106064"/>
          </a:xfrm>
          <a:prstGeom prst="rightArrow">
            <a:avLst>
              <a:gd name="adj1" fmla="val 50000"/>
              <a:gd name="adj2" fmla="val 84182"/>
            </a:avLst>
          </a:prstGeom>
          <a:solidFill>
            <a:srgbClr val="C00000"/>
          </a:solidFill>
          <a:ln w="25400">
            <a:solidFill>
              <a:srgbClr val="3A5E8A"/>
            </a:solidFill>
          </a:ln>
        </p:spPr>
        <p:txBody>
          <a:bodyPr lIns="45719" rIns="45719" anchor="ctr"/>
          <a:lstStyle/>
          <a:p>
            <a:pPr algn="ctr" defTabSz="4767881">
              <a:defRPr sz="9300">
                <a:solidFill>
                  <a:srgbClr val="FFFFFF"/>
                </a:solidFill>
                <a:latin typeface="Palatino Linotype"/>
                <a:ea typeface="Palatino Linotype"/>
                <a:cs typeface="Palatino Linotype"/>
                <a:sym typeface="Palatino Linotype"/>
              </a:defRPr>
            </a:pPr>
            <a:endParaRPr/>
          </a:p>
        </p:txBody>
      </p:sp>
      <p:pic>
        <p:nvPicPr>
          <p:cNvPr id="1299" name="pasted-image.pdf" descr="pasted-image.pdf"/>
          <p:cNvPicPr>
            <a:picLocks noChangeAspect="1"/>
          </p:cNvPicPr>
          <p:nvPr/>
        </p:nvPicPr>
        <p:blipFill>
          <a:blip r:embed="rId3">
            <a:extLst/>
          </a:blip>
          <a:srcRect t="61144" r="5355" b="11316"/>
          <a:stretch>
            <a:fillRect/>
          </a:stretch>
        </p:blipFill>
        <p:spPr>
          <a:xfrm>
            <a:off x="18110672" y="5626219"/>
            <a:ext cx="5926420" cy="2463479"/>
          </a:xfrm>
          <a:prstGeom prst="rect">
            <a:avLst/>
          </a:prstGeom>
          <a:ln w="12700">
            <a:miter lim="400000"/>
          </a:ln>
        </p:spPr>
      </p:pic>
      <p:pic>
        <p:nvPicPr>
          <p:cNvPr id="1300" name="pasted-image.pdf" descr="pasted-image.pdf"/>
          <p:cNvPicPr>
            <a:picLocks noChangeAspect="1"/>
          </p:cNvPicPr>
          <p:nvPr/>
        </p:nvPicPr>
        <p:blipFill>
          <a:blip r:embed="rId4">
            <a:extLst/>
          </a:blip>
          <a:srcRect l="8300" t="8357" r="6448" b="6022"/>
          <a:stretch>
            <a:fillRect/>
          </a:stretch>
        </p:blipFill>
        <p:spPr>
          <a:xfrm>
            <a:off x="785018" y="3231625"/>
            <a:ext cx="5456735" cy="7829154"/>
          </a:xfrm>
          <a:prstGeom prst="rect">
            <a:avLst/>
          </a:prstGeom>
          <a:ln w="12700">
            <a:miter lim="400000"/>
          </a:ln>
        </p:spPr>
      </p:pic>
      <p:sp>
        <p:nvSpPr>
          <p:cNvPr id="1301" name="Source: Global Panel (2016) Foresight Report…"/>
          <p:cNvSpPr txBox="1"/>
          <p:nvPr/>
        </p:nvSpPr>
        <p:spPr>
          <a:xfrm>
            <a:off x="19329559" y="10750086"/>
            <a:ext cx="4758762" cy="12167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300"/>
            </a:pPr>
            <a:endParaRPr/>
          </a:p>
          <a:p>
            <a:pPr>
              <a:defRPr sz="1300"/>
            </a:pPr>
            <a:r>
              <a:t>Source: Global Panel (2016) Foresight Report</a:t>
            </a:r>
          </a:p>
          <a:p>
            <a:pPr>
              <a:defRPr sz="1300"/>
            </a:pPr>
            <a:r>
              <a:t>Source: PAHO/WHO (2015. Ultra-processed food and drink products in Latin America: Trends, impact on obesity, policy implications </a:t>
            </a:r>
            <a:endParaRPr sz="12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fill="hold"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 name="87 Rectángulo"/>
          <p:cNvSpPr/>
          <p:nvPr/>
        </p:nvSpPr>
        <p:spPr>
          <a:xfrm>
            <a:off x="-155964" y="4136437"/>
            <a:ext cx="24540759" cy="8761242"/>
          </a:xfrm>
          <a:prstGeom prst="rect">
            <a:avLst/>
          </a:prstGeom>
          <a:solidFill>
            <a:srgbClr val="2A2D34"/>
          </a:solidFill>
          <a:ln w="12700">
            <a:miter lim="400000"/>
          </a:ln>
        </p:spPr>
        <p:txBody>
          <a:bodyPr lIns="0" tIns="0" rIns="0" bIns="0" anchor="ctr"/>
          <a:lstStyle/>
          <a:p>
            <a:pPr algn="ctr"/>
            <a:endParaRPr/>
          </a:p>
        </p:txBody>
      </p:sp>
      <p:sp>
        <p:nvSpPr>
          <p:cNvPr id="1304" name="13 Rectángulo"/>
          <p:cNvSpPr/>
          <p:nvPr/>
        </p:nvSpPr>
        <p:spPr>
          <a:xfrm>
            <a:off x="17988779" y="5425123"/>
            <a:ext cx="6324366" cy="6011263"/>
          </a:xfrm>
          <a:prstGeom prst="rect">
            <a:avLst/>
          </a:prstGeom>
          <a:solidFill>
            <a:schemeClr val="accent3">
              <a:lumOff val="-8588"/>
            </a:schemeClr>
          </a:solidFill>
          <a:ln w="12700">
            <a:miter lim="400000"/>
          </a:ln>
        </p:spPr>
        <p:txBody>
          <a:bodyPr lIns="0" tIns="0" rIns="0" bIns="0" anchor="ctr"/>
          <a:lstStyle/>
          <a:p>
            <a:pPr algn="ctr"/>
            <a:endParaRPr/>
          </a:p>
        </p:txBody>
      </p:sp>
      <p:sp>
        <p:nvSpPr>
          <p:cNvPr id="1305" name="1 Marcador de número de diapositiva"/>
          <p:cNvSpPr txBox="1">
            <a:spLocks noGrp="1"/>
          </p:cNvSpPr>
          <p:nvPr>
            <p:ph type="sldNum" sz="quarter" idx="2"/>
          </p:nvPr>
        </p:nvSpPr>
        <p:spPr>
          <a:xfrm>
            <a:off x="23052779" y="13035074"/>
            <a:ext cx="332479" cy="481322"/>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13</a:t>
            </a:fld>
            <a:endParaRPr/>
          </a:p>
        </p:txBody>
      </p:sp>
      <p:sp>
        <p:nvSpPr>
          <p:cNvPr id="1306" name="6 Marcador de texto"/>
          <p:cNvSpPr txBox="1">
            <a:spLocks noGrp="1"/>
          </p:cNvSpPr>
          <p:nvPr>
            <p:ph type="body" sz="quarter" idx="1"/>
          </p:nvPr>
        </p:nvSpPr>
        <p:spPr>
          <a:xfrm>
            <a:off x="714581" y="535751"/>
            <a:ext cx="22907926" cy="946737"/>
          </a:xfrm>
          <a:prstGeom prst="rect">
            <a:avLst/>
          </a:prstGeom>
        </p:spPr>
        <p:txBody>
          <a:bodyPr anchor="ctr">
            <a:normAutofit lnSpcReduction="10000"/>
          </a:bodyPr>
          <a:lstStyle/>
          <a:p>
            <a:pPr defTabSz="2320771">
              <a:lnSpc>
                <a:spcPct val="100000"/>
              </a:lnSpc>
              <a:spcBef>
                <a:spcPts val="1300"/>
              </a:spcBef>
              <a:defRPr sz="5760">
                <a:solidFill>
                  <a:srgbClr val="1F1F1F"/>
                </a:solidFill>
                <a:latin typeface="Oswald"/>
                <a:ea typeface="Oswald"/>
                <a:cs typeface="Oswald"/>
                <a:sym typeface="Oswald"/>
              </a:defRPr>
            </a:pPr>
            <a:r>
              <a:rPr lang="es-ES" dirty="0" smtClean="0"/>
              <a:t>INVERSIÓN EN </a:t>
            </a:r>
            <a:r>
              <a:rPr lang="es-ES" dirty="0" smtClean="0">
                <a:solidFill>
                  <a:schemeClr val="accent3">
                    <a:lumOff val="-8588"/>
                  </a:schemeClr>
                </a:solidFill>
              </a:rPr>
              <a:t>SISTEMAS ALIMENTARIOS SALUDABLES</a:t>
            </a:r>
            <a:endParaRPr dirty="0">
              <a:solidFill>
                <a:schemeClr val="accent3">
                  <a:lumOff val="-8588"/>
                </a:schemeClr>
              </a:solidFill>
            </a:endParaRPr>
          </a:p>
        </p:txBody>
      </p:sp>
      <p:sp>
        <p:nvSpPr>
          <p:cNvPr id="1307" name="Textbox 1"/>
          <p:cNvSpPr txBox="1"/>
          <p:nvPr/>
        </p:nvSpPr>
        <p:spPr>
          <a:xfrm>
            <a:off x="1302251" y="4570661"/>
            <a:ext cx="12236279" cy="7723047"/>
          </a:xfrm>
          <a:prstGeom prst="rect">
            <a:avLst/>
          </a:prstGeom>
          <a:ln w="12700">
            <a:miter lim="400000"/>
          </a:ln>
          <a:extLst>
            <a:ext uri="{C572A759-6A51-4108-AA02-DFA0A04FC94B}">
              <ma14:wrappingTextBoxFlag xmlns:ma14="http://schemas.microsoft.com/office/mac/drawingml/2011/main" val="1"/>
            </a:ext>
          </a:extLst>
        </p:spPr>
        <p:txBody>
          <a:bodyPr lIns="120858" tIns="120858" rIns="120858" bIns="120858">
            <a:spAutoFit/>
          </a:bodyPr>
          <a:lstStyle/>
          <a:p>
            <a:pPr marL="360947" indent="-360947" algn="just">
              <a:lnSpc>
                <a:spcPct val="150000"/>
              </a:lnSpc>
              <a:buSzPct val="100000"/>
              <a:buChar char="•"/>
              <a:defRPr sz="3600">
                <a:solidFill>
                  <a:srgbClr val="FFFFFF"/>
                </a:solidFill>
                <a:latin typeface="PT Sans"/>
                <a:ea typeface="PT Sans"/>
                <a:cs typeface="PT Sans"/>
                <a:sym typeface="PT Sans"/>
              </a:defRPr>
            </a:pPr>
            <a:r>
              <a:rPr dirty="0" smtClean="0"/>
              <a:t>…</a:t>
            </a:r>
            <a:r>
              <a:rPr lang="es-CL" dirty="0" smtClean="0"/>
              <a:t>Las </a:t>
            </a:r>
            <a:r>
              <a:rPr lang="es-CL" dirty="0"/>
              <a:t>inversiones agrícolas y alimentarias tienen como objetivo aumentar las tasas de rentabilidad económica en los sectores, en lugar de la calidad de lo que se produce en esos sectores</a:t>
            </a:r>
            <a:r>
              <a:rPr dirty="0" smtClean="0"/>
              <a:t>…</a:t>
            </a:r>
            <a:endParaRPr dirty="0"/>
          </a:p>
          <a:p>
            <a:pPr marL="360947" indent="-360947" algn="just">
              <a:lnSpc>
                <a:spcPct val="150000"/>
              </a:lnSpc>
              <a:buSzPct val="100000"/>
              <a:buChar char="•"/>
              <a:defRPr sz="3600">
                <a:solidFill>
                  <a:srgbClr val="FFFFFF"/>
                </a:solidFill>
                <a:latin typeface="PT Sans"/>
                <a:ea typeface="PT Sans"/>
                <a:cs typeface="PT Sans"/>
                <a:sym typeface="PT Sans"/>
              </a:defRPr>
            </a:pPr>
            <a:r>
              <a:rPr dirty="0" smtClean="0"/>
              <a:t>…</a:t>
            </a:r>
            <a:r>
              <a:rPr lang="es-CL" dirty="0"/>
              <a:t>Las corporaciones multinacionales de alimentos invierten millones de dólares en la comercialización de alimentos ultra procesados. Comparemos esto con la cantidad de tiempo que los sistemas escolares actuales invierten en </a:t>
            </a:r>
            <a:r>
              <a:rPr lang="es-CL" dirty="0" smtClean="0"/>
              <a:t>educación alimentaria y </a:t>
            </a:r>
            <a:r>
              <a:rPr lang="es-CL" dirty="0"/>
              <a:t>nutrición</a:t>
            </a:r>
            <a:r>
              <a:rPr dirty="0" smtClean="0"/>
              <a:t>…</a:t>
            </a:r>
            <a:endParaRPr dirty="0"/>
          </a:p>
        </p:txBody>
      </p:sp>
      <p:grpSp>
        <p:nvGrpSpPr>
          <p:cNvPr id="1372" name="158 Grupo"/>
          <p:cNvGrpSpPr/>
          <p:nvPr/>
        </p:nvGrpSpPr>
        <p:grpSpPr>
          <a:xfrm>
            <a:off x="265136" y="6969658"/>
            <a:ext cx="1317540" cy="1318268"/>
            <a:chOff x="0" y="0"/>
            <a:chExt cx="1317538" cy="1318266"/>
          </a:xfrm>
        </p:grpSpPr>
        <p:sp>
          <p:nvSpPr>
            <p:cNvPr id="1308" name="Freeform 15216"/>
            <p:cNvSpPr/>
            <p:nvPr/>
          </p:nvSpPr>
          <p:spPr>
            <a:xfrm>
              <a:off x="142865" y="1071438"/>
              <a:ext cx="175407" cy="1519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8" y="56"/>
                  </a:lnTo>
                  <a:lnTo>
                    <a:pt x="294" y="338"/>
                  </a:lnTo>
                  <a:lnTo>
                    <a:pt x="637" y="790"/>
                  </a:lnTo>
                  <a:lnTo>
                    <a:pt x="1029" y="1354"/>
                  </a:lnTo>
                  <a:lnTo>
                    <a:pt x="1567" y="1974"/>
                  </a:lnTo>
                  <a:lnTo>
                    <a:pt x="2106" y="2763"/>
                  </a:lnTo>
                  <a:lnTo>
                    <a:pt x="5094" y="6542"/>
                  </a:lnTo>
                  <a:lnTo>
                    <a:pt x="8376" y="10151"/>
                  </a:lnTo>
                  <a:lnTo>
                    <a:pt x="11706" y="13535"/>
                  </a:lnTo>
                  <a:lnTo>
                    <a:pt x="15282" y="16806"/>
                  </a:lnTo>
                  <a:lnTo>
                    <a:pt x="18955" y="19739"/>
                  </a:lnTo>
                  <a:lnTo>
                    <a:pt x="19690" y="20246"/>
                  </a:lnTo>
                  <a:lnTo>
                    <a:pt x="20327" y="20698"/>
                  </a:lnTo>
                  <a:lnTo>
                    <a:pt x="20914" y="21092"/>
                  </a:lnTo>
                  <a:lnTo>
                    <a:pt x="21306" y="21431"/>
                  </a:lnTo>
                  <a:lnTo>
                    <a:pt x="21600" y="21600"/>
                  </a:lnTo>
                  <a:lnTo>
                    <a:pt x="21355" y="21431"/>
                  </a:lnTo>
                  <a:lnTo>
                    <a:pt x="20914" y="21149"/>
                  </a:lnTo>
                  <a:lnTo>
                    <a:pt x="20424" y="20810"/>
                  </a:lnTo>
                  <a:lnTo>
                    <a:pt x="19788" y="20359"/>
                  </a:lnTo>
                  <a:lnTo>
                    <a:pt x="19053" y="19908"/>
                  </a:lnTo>
                  <a:lnTo>
                    <a:pt x="15527" y="17201"/>
                  </a:lnTo>
                  <a:lnTo>
                    <a:pt x="12147" y="14212"/>
                  </a:lnTo>
                  <a:lnTo>
                    <a:pt x="8914" y="11054"/>
                  </a:lnTo>
                  <a:lnTo>
                    <a:pt x="5780" y="7614"/>
                  </a:lnTo>
                  <a:lnTo>
                    <a:pt x="2890" y="4061"/>
                  </a:lnTo>
                  <a:lnTo>
                    <a:pt x="2351" y="3327"/>
                  </a:lnTo>
                  <a:lnTo>
                    <a:pt x="1861" y="2651"/>
                  </a:lnTo>
                  <a:lnTo>
                    <a:pt x="1420" y="2087"/>
                  </a:lnTo>
                  <a:lnTo>
                    <a:pt x="1078" y="1579"/>
                  </a:lnTo>
                  <a:lnTo>
                    <a:pt x="833" y="1241"/>
                  </a:lnTo>
                  <a:lnTo>
                    <a:pt x="294" y="620"/>
                  </a:lnTo>
                  <a:lnTo>
                    <a:pt x="49" y="282"/>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09" name="Freeform 15217"/>
            <p:cNvSpPr/>
            <p:nvPr/>
          </p:nvSpPr>
          <p:spPr>
            <a:xfrm>
              <a:off x="156358" y="1085724"/>
              <a:ext cx="162709" cy="138098"/>
            </a:xfrm>
            <a:custGeom>
              <a:avLst/>
              <a:gdLst/>
              <a:ahLst/>
              <a:cxnLst>
                <a:cxn ang="0">
                  <a:pos x="wd2" y="hd2"/>
                </a:cxn>
                <a:cxn ang="5400000">
                  <a:pos x="wd2" y="hd2"/>
                </a:cxn>
                <a:cxn ang="10800000">
                  <a:pos x="wd2" y="hd2"/>
                </a:cxn>
                <a:cxn ang="16200000">
                  <a:pos x="wd2" y="hd2"/>
                </a:cxn>
              </a:cxnLst>
              <a:rect l="0" t="0" r="r" b="b"/>
              <a:pathLst>
                <a:path w="21600" h="21600" extrusionOk="0">
                  <a:moveTo>
                    <a:pt x="13361" y="15251"/>
                  </a:moveTo>
                  <a:lnTo>
                    <a:pt x="15104" y="16807"/>
                  </a:lnTo>
                  <a:lnTo>
                    <a:pt x="18801" y="19733"/>
                  </a:lnTo>
                  <a:lnTo>
                    <a:pt x="19593" y="20231"/>
                  </a:lnTo>
                  <a:lnTo>
                    <a:pt x="20227" y="20666"/>
                  </a:lnTo>
                  <a:lnTo>
                    <a:pt x="20808" y="21102"/>
                  </a:lnTo>
                  <a:lnTo>
                    <a:pt x="21230" y="21351"/>
                  </a:lnTo>
                  <a:lnTo>
                    <a:pt x="21494" y="21538"/>
                  </a:lnTo>
                  <a:lnTo>
                    <a:pt x="21600" y="21600"/>
                  </a:lnTo>
                  <a:lnTo>
                    <a:pt x="21178" y="21351"/>
                  </a:lnTo>
                  <a:lnTo>
                    <a:pt x="20702" y="21040"/>
                  </a:lnTo>
                  <a:lnTo>
                    <a:pt x="20068" y="20666"/>
                  </a:lnTo>
                  <a:lnTo>
                    <a:pt x="19382" y="20168"/>
                  </a:lnTo>
                  <a:lnTo>
                    <a:pt x="16319" y="17927"/>
                  </a:lnTo>
                  <a:lnTo>
                    <a:pt x="13414" y="15375"/>
                  </a:lnTo>
                  <a:lnTo>
                    <a:pt x="13361" y="15251"/>
                  </a:lnTo>
                  <a:close/>
                  <a:moveTo>
                    <a:pt x="53" y="0"/>
                  </a:moveTo>
                  <a:lnTo>
                    <a:pt x="1056" y="934"/>
                  </a:lnTo>
                  <a:lnTo>
                    <a:pt x="2165" y="1992"/>
                  </a:lnTo>
                  <a:lnTo>
                    <a:pt x="3433" y="3050"/>
                  </a:lnTo>
                  <a:lnTo>
                    <a:pt x="3750" y="3361"/>
                  </a:lnTo>
                  <a:lnTo>
                    <a:pt x="4119" y="3859"/>
                  </a:lnTo>
                  <a:lnTo>
                    <a:pt x="4595" y="4544"/>
                  </a:lnTo>
                  <a:lnTo>
                    <a:pt x="5176" y="5291"/>
                  </a:lnTo>
                  <a:lnTo>
                    <a:pt x="5756" y="6100"/>
                  </a:lnTo>
                  <a:lnTo>
                    <a:pt x="8133" y="9462"/>
                  </a:lnTo>
                  <a:lnTo>
                    <a:pt x="10668" y="12512"/>
                  </a:lnTo>
                  <a:lnTo>
                    <a:pt x="13361" y="15251"/>
                  </a:lnTo>
                  <a:lnTo>
                    <a:pt x="11513" y="13570"/>
                  </a:lnTo>
                  <a:lnTo>
                    <a:pt x="8080" y="10209"/>
                  </a:lnTo>
                  <a:lnTo>
                    <a:pt x="4859" y="6536"/>
                  </a:lnTo>
                  <a:lnTo>
                    <a:pt x="1743" y="2614"/>
                  </a:lnTo>
                  <a:lnTo>
                    <a:pt x="1215" y="1867"/>
                  </a:lnTo>
                  <a:lnTo>
                    <a:pt x="739" y="1183"/>
                  </a:lnTo>
                  <a:lnTo>
                    <a:pt x="370" y="622"/>
                  </a:lnTo>
                  <a:lnTo>
                    <a:pt x="158" y="249"/>
                  </a:lnTo>
                  <a:lnTo>
                    <a:pt x="0" y="0"/>
                  </a:lnTo>
                  <a:lnTo>
                    <a:pt x="53"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10" name="Freeform 15218"/>
            <p:cNvSpPr/>
            <p:nvPr/>
          </p:nvSpPr>
          <p:spPr>
            <a:xfrm>
              <a:off x="199217" y="1117471"/>
              <a:ext cx="119850" cy="106351"/>
            </a:xfrm>
            <a:custGeom>
              <a:avLst/>
              <a:gdLst/>
              <a:ahLst/>
              <a:cxnLst>
                <a:cxn ang="0">
                  <a:pos x="wd2" y="hd2"/>
                </a:cxn>
                <a:cxn ang="5400000">
                  <a:pos x="wd2" y="hd2"/>
                </a:cxn>
                <a:cxn ang="10800000">
                  <a:pos x="wd2" y="hd2"/>
                </a:cxn>
                <a:cxn ang="16200000">
                  <a:pos x="wd2" y="hd2"/>
                </a:cxn>
              </a:cxnLst>
              <a:rect l="0" t="0" r="r" b="b"/>
              <a:pathLst>
                <a:path w="21600" h="21600" extrusionOk="0">
                  <a:moveTo>
                    <a:pt x="17007" y="18699"/>
                  </a:moveTo>
                  <a:lnTo>
                    <a:pt x="18730" y="19907"/>
                  </a:lnTo>
                  <a:lnTo>
                    <a:pt x="19591" y="20472"/>
                  </a:lnTo>
                  <a:lnTo>
                    <a:pt x="20380" y="20955"/>
                  </a:lnTo>
                  <a:lnTo>
                    <a:pt x="21026" y="21278"/>
                  </a:lnTo>
                  <a:lnTo>
                    <a:pt x="21600" y="21600"/>
                  </a:lnTo>
                  <a:lnTo>
                    <a:pt x="21456" y="21600"/>
                  </a:lnTo>
                  <a:lnTo>
                    <a:pt x="21098" y="21358"/>
                  </a:lnTo>
                  <a:lnTo>
                    <a:pt x="20524" y="21116"/>
                  </a:lnTo>
                  <a:lnTo>
                    <a:pt x="19806" y="20713"/>
                  </a:lnTo>
                  <a:lnTo>
                    <a:pt x="17438" y="19021"/>
                  </a:lnTo>
                  <a:lnTo>
                    <a:pt x="17007" y="18699"/>
                  </a:lnTo>
                  <a:close/>
                  <a:moveTo>
                    <a:pt x="0" y="0"/>
                  </a:moveTo>
                  <a:lnTo>
                    <a:pt x="144" y="81"/>
                  </a:lnTo>
                  <a:lnTo>
                    <a:pt x="3803" y="2901"/>
                  </a:lnTo>
                  <a:lnTo>
                    <a:pt x="7750" y="5803"/>
                  </a:lnTo>
                  <a:lnTo>
                    <a:pt x="8324" y="6367"/>
                  </a:lnTo>
                  <a:lnTo>
                    <a:pt x="8970" y="7173"/>
                  </a:lnTo>
                  <a:lnTo>
                    <a:pt x="9544" y="8060"/>
                  </a:lnTo>
                  <a:lnTo>
                    <a:pt x="10047" y="9027"/>
                  </a:lnTo>
                  <a:lnTo>
                    <a:pt x="11553" y="12009"/>
                  </a:lnTo>
                  <a:lnTo>
                    <a:pt x="13276" y="14669"/>
                  </a:lnTo>
                  <a:lnTo>
                    <a:pt x="15213" y="17087"/>
                  </a:lnTo>
                  <a:lnTo>
                    <a:pt x="17007" y="18699"/>
                  </a:lnTo>
                  <a:lnTo>
                    <a:pt x="14783" y="17087"/>
                  </a:lnTo>
                  <a:lnTo>
                    <a:pt x="11123" y="13943"/>
                  </a:lnTo>
                  <a:lnTo>
                    <a:pt x="7535" y="10397"/>
                  </a:lnTo>
                  <a:lnTo>
                    <a:pt x="4306" y="6609"/>
                  </a:lnTo>
                  <a:lnTo>
                    <a:pt x="1292" y="2579"/>
                  </a:lnTo>
                  <a:lnTo>
                    <a:pt x="646" y="1531"/>
                  </a:lnTo>
                  <a:lnTo>
                    <a:pt x="215" y="806"/>
                  </a:lnTo>
                  <a:lnTo>
                    <a:pt x="0" y="242"/>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11" name="Freeform 15219"/>
            <p:cNvSpPr/>
            <p:nvPr/>
          </p:nvSpPr>
          <p:spPr>
            <a:xfrm>
              <a:off x="262713" y="1161122"/>
              <a:ext cx="61116" cy="63493"/>
            </a:xfrm>
            <a:custGeom>
              <a:avLst/>
              <a:gdLst/>
              <a:ahLst/>
              <a:cxnLst>
                <a:cxn ang="0">
                  <a:pos x="wd2" y="hd2"/>
                </a:cxn>
                <a:cxn ang="5400000">
                  <a:pos x="wd2" y="hd2"/>
                </a:cxn>
                <a:cxn ang="10800000">
                  <a:pos x="wd2" y="hd2"/>
                </a:cxn>
                <a:cxn ang="16200000">
                  <a:pos x="wd2" y="hd2"/>
                </a:cxn>
              </a:cxnLst>
              <a:rect l="0" t="0" r="r" b="b"/>
              <a:pathLst>
                <a:path w="21600" h="21600" extrusionOk="0">
                  <a:moveTo>
                    <a:pt x="19075" y="21198"/>
                  </a:moveTo>
                  <a:lnTo>
                    <a:pt x="19496" y="21332"/>
                  </a:lnTo>
                  <a:lnTo>
                    <a:pt x="19777" y="21332"/>
                  </a:lnTo>
                  <a:lnTo>
                    <a:pt x="19777" y="21466"/>
                  </a:lnTo>
                  <a:lnTo>
                    <a:pt x="19496" y="21600"/>
                  </a:lnTo>
                  <a:lnTo>
                    <a:pt x="19356" y="21600"/>
                  </a:lnTo>
                  <a:lnTo>
                    <a:pt x="19075" y="21466"/>
                  </a:lnTo>
                  <a:lnTo>
                    <a:pt x="19075" y="21198"/>
                  </a:lnTo>
                  <a:close/>
                  <a:moveTo>
                    <a:pt x="561" y="0"/>
                  </a:moveTo>
                  <a:lnTo>
                    <a:pt x="1403" y="268"/>
                  </a:lnTo>
                  <a:lnTo>
                    <a:pt x="10379" y="5635"/>
                  </a:lnTo>
                  <a:lnTo>
                    <a:pt x="19777" y="11135"/>
                  </a:lnTo>
                  <a:lnTo>
                    <a:pt x="20618" y="11940"/>
                  </a:lnTo>
                  <a:lnTo>
                    <a:pt x="21319" y="12880"/>
                  </a:lnTo>
                  <a:lnTo>
                    <a:pt x="21600" y="13953"/>
                  </a:lnTo>
                  <a:lnTo>
                    <a:pt x="21319" y="14892"/>
                  </a:lnTo>
                  <a:lnTo>
                    <a:pt x="20478" y="16770"/>
                  </a:lnTo>
                  <a:lnTo>
                    <a:pt x="19917" y="18380"/>
                  </a:lnTo>
                  <a:lnTo>
                    <a:pt x="19356" y="19722"/>
                  </a:lnTo>
                  <a:lnTo>
                    <a:pt x="19075" y="20795"/>
                  </a:lnTo>
                  <a:lnTo>
                    <a:pt x="19075" y="21198"/>
                  </a:lnTo>
                  <a:lnTo>
                    <a:pt x="18935" y="21063"/>
                  </a:lnTo>
                  <a:lnTo>
                    <a:pt x="17953" y="20661"/>
                  </a:lnTo>
                  <a:lnTo>
                    <a:pt x="16691" y="20124"/>
                  </a:lnTo>
                  <a:lnTo>
                    <a:pt x="12623" y="17709"/>
                  </a:lnTo>
                  <a:lnTo>
                    <a:pt x="8977" y="14758"/>
                  </a:lnTo>
                  <a:lnTo>
                    <a:pt x="5610" y="11135"/>
                  </a:lnTo>
                  <a:lnTo>
                    <a:pt x="2805" y="7111"/>
                  </a:lnTo>
                  <a:lnTo>
                    <a:pt x="421" y="2415"/>
                  </a:lnTo>
                  <a:lnTo>
                    <a:pt x="0" y="1207"/>
                  </a:lnTo>
                  <a:lnTo>
                    <a:pt x="0" y="268"/>
                  </a:lnTo>
                  <a:lnTo>
                    <a:pt x="561"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12" name="Freeform 15220"/>
            <p:cNvSpPr/>
            <p:nvPr/>
          </p:nvSpPr>
          <p:spPr>
            <a:xfrm>
              <a:off x="319066" y="1208741"/>
              <a:ext cx="81752" cy="37303"/>
            </a:xfrm>
            <a:custGeom>
              <a:avLst/>
              <a:gdLst/>
              <a:ahLst/>
              <a:cxnLst>
                <a:cxn ang="0">
                  <a:pos x="wd2" y="hd2"/>
                </a:cxn>
                <a:cxn ang="5400000">
                  <a:pos x="wd2" y="hd2"/>
                </a:cxn>
                <a:cxn ang="10800000">
                  <a:pos x="wd2" y="hd2"/>
                </a:cxn>
                <a:cxn ang="16200000">
                  <a:pos x="wd2" y="hd2"/>
                </a:cxn>
              </a:cxnLst>
              <a:rect l="0" t="0" r="r" b="b"/>
              <a:pathLst>
                <a:path w="21600" h="21600" extrusionOk="0">
                  <a:moveTo>
                    <a:pt x="0" y="8775"/>
                  </a:moveTo>
                  <a:lnTo>
                    <a:pt x="105" y="9225"/>
                  </a:lnTo>
                  <a:lnTo>
                    <a:pt x="421" y="9675"/>
                  </a:lnTo>
                  <a:lnTo>
                    <a:pt x="211" y="9900"/>
                  </a:lnTo>
                  <a:lnTo>
                    <a:pt x="0" y="9675"/>
                  </a:lnTo>
                  <a:lnTo>
                    <a:pt x="0" y="8775"/>
                  </a:lnTo>
                  <a:close/>
                  <a:moveTo>
                    <a:pt x="5374" y="0"/>
                  </a:moveTo>
                  <a:lnTo>
                    <a:pt x="6217" y="225"/>
                  </a:lnTo>
                  <a:lnTo>
                    <a:pt x="7060" y="900"/>
                  </a:lnTo>
                  <a:lnTo>
                    <a:pt x="14224" y="9675"/>
                  </a:lnTo>
                  <a:lnTo>
                    <a:pt x="21073" y="18450"/>
                  </a:lnTo>
                  <a:lnTo>
                    <a:pt x="21389" y="18900"/>
                  </a:lnTo>
                  <a:lnTo>
                    <a:pt x="21600" y="19350"/>
                  </a:lnTo>
                  <a:lnTo>
                    <a:pt x="21600" y="19800"/>
                  </a:lnTo>
                  <a:lnTo>
                    <a:pt x="21495" y="20250"/>
                  </a:lnTo>
                  <a:lnTo>
                    <a:pt x="21284" y="20700"/>
                  </a:lnTo>
                  <a:lnTo>
                    <a:pt x="20968" y="21150"/>
                  </a:lnTo>
                  <a:lnTo>
                    <a:pt x="19914" y="21600"/>
                  </a:lnTo>
                  <a:lnTo>
                    <a:pt x="15910" y="21600"/>
                  </a:lnTo>
                  <a:lnTo>
                    <a:pt x="12117" y="20925"/>
                  </a:lnTo>
                  <a:lnTo>
                    <a:pt x="8429" y="19125"/>
                  </a:lnTo>
                  <a:lnTo>
                    <a:pt x="5058" y="16200"/>
                  </a:lnTo>
                  <a:lnTo>
                    <a:pt x="2002" y="12150"/>
                  </a:lnTo>
                  <a:lnTo>
                    <a:pt x="1159" y="11025"/>
                  </a:lnTo>
                  <a:lnTo>
                    <a:pt x="527" y="9900"/>
                  </a:lnTo>
                  <a:lnTo>
                    <a:pt x="421" y="9675"/>
                  </a:lnTo>
                  <a:lnTo>
                    <a:pt x="632" y="9450"/>
                  </a:lnTo>
                  <a:lnTo>
                    <a:pt x="1264" y="8100"/>
                  </a:lnTo>
                  <a:lnTo>
                    <a:pt x="2002" y="6300"/>
                  </a:lnTo>
                  <a:lnTo>
                    <a:pt x="2950" y="4275"/>
                  </a:lnTo>
                  <a:lnTo>
                    <a:pt x="3899" y="1575"/>
                  </a:lnTo>
                  <a:lnTo>
                    <a:pt x="4531" y="450"/>
                  </a:lnTo>
                  <a:lnTo>
                    <a:pt x="5374"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13" name="Freeform 15221"/>
            <p:cNvSpPr/>
            <p:nvPr/>
          </p:nvSpPr>
          <p:spPr>
            <a:xfrm>
              <a:off x="319066" y="1223821"/>
              <a:ext cx="150010" cy="56351"/>
            </a:xfrm>
            <a:custGeom>
              <a:avLst/>
              <a:gdLst/>
              <a:ahLst/>
              <a:cxnLst>
                <a:cxn ang="0">
                  <a:pos x="wd2" y="hd2"/>
                </a:cxn>
                <a:cxn ang="5400000">
                  <a:pos x="wd2" y="hd2"/>
                </a:cxn>
                <a:cxn ang="10800000">
                  <a:pos x="wd2" y="hd2"/>
                </a:cxn>
                <a:cxn ang="16200000">
                  <a:pos x="wd2" y="hd2"/>
                </a:cxn>
              </a:cxnLst>
              <a:rect l="0" t="0" r="r" b="b"/>
              <a:pathLst>
                <a:path w="21600" h="21600" extrusionOk="0">
                  <a:moveTo>
                    <a:pt x="3477" y="6085"/>
                  </a:moveTo>
                  <a:lnTo>
                    <a:pt x="5186" y="7910"/>
                  </a:lnTo>
                  <a:lnTo>
                    <a:pt x="7466" y="9583"/>
                  </a:lnTo>
                  <a:lnTo>
                    <a:pt x="9746" y="10496"/>
                  </a:lnTo>
                  <a:lnTo>
                    <a:pt x="12139" y="10648"/>
                  </a:lnTo>
                  <a:lnTo>
                    <a:pt x="12937" y="10800"/>
                  </a:lnTo>
                  <a:lnTo>
                    <a:pt x="13792" y="10952"/>
                  </a:lnTo>
                  <a:lnTo>
                    <a:pt x="14533" y="11408"/>
                  </a:lnTo>
                  <a:lnTo>
                    <a:pt x="15046" y="11865"/>
                  </a:lnTo>
                  <a:lnTo>
                    <a:pt x="18351" y="16732"/>
                  </a:lnTo>
                  <a:lnTo>
                    <a:pt x="21486" y="21144"/>
                  </a:lnTo>
                  <a:lnTo>
                    <a:pt x="21600" y="21448"/>
                  </a:lnTo>
                  <a:lnTo>
                    <a:pt x="21429" y="21600"/>
                  </a:lnTo>
                  <a:lnTo>
                    <a:pt x="20973" y="21600"/>
                  </a:lnTo>
                  <a:lnTo>
                    <a:pt x="20289" y="21448"/>
                  </a:lnTo>
                  <a:lnTo>
                    <a:pt x="19491" y="21144"/>
                  </a:lnTo>
                  <a:lnTo>
                    <a:pt x="15844" y="19166"/>
                  </a:lnTo>
                  <a:lnTo>
                    <a:pt x="12196" y="16428"/>
                  </a:lnTo>
                  <a:lnTo>
                    <a:pt x="8720" y="12930"/>
                  </a:lnTo>
                  <a:lnTo>
                    <a:pt x="5414" y="8823"/>
                  </a:lnTo>
                  <a:lnTo>
                    <a:pt x="3477" y="6085"/>
                  </a:lnTo>
                  <a:close/>
                  <a:moveTo>
                    <a:pt x="0" y="0"/>
                  </a:moveTo>
                  <a:lnTo>
                    <a:pt x="114" y="304"/>
                  </a:lnTo>
                  <a:lnTo>
                    <a:pt x="399" y="761"/>
                  </a:lnTo>
                  <a:lnTo>
                    <a:pt x="855" y="1673"/>
                  </a:lnTo>
                  <a:lnTo>
                    <a:pt x="1482" y="2738"/>
                  </a:lnTo>
                  <a:lnTo>
                    <a:pt x="2166" y="3955"/>
                  </a:lnTo>
                  <a:lnTo>
                    <a:pt x="3477" y="6085"/>
                  </a:lnTo>
                  <a:lnTo>
                    <a:pt x="3135" y="5628"/>
                  </a:lnTo>
                  <a:lnTo>
                    <a:pt x="1254" y="2586"/>
                  </a:lnTo>
                  <a:lnTo>
                    <a:pt x="741" y="1673"/>
                  </a:lnTo>
                  <a:lnTo>
                    <a:pt x="342" y="761"/>
                  </a:lnTo>
                  <a:lnTo>
                    <a:pt x="114" y="304"/>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14" name="Freeform 15222"/>
            <p:cNvSpPr/>
            <p:nvPr/>
          </p:nvSpPr>
          <p:spPr>
            <a:xfrm>
              <a:off x="319066" y="1223821"/>
              <a:ext cx="197632" cy="78573"/>
            </a:xfrm>
            <a:custGeom>
              <a:avLst/>
              <a:gdLst/>
              <a:ahLst/>
              <a:cxnLst>
                <a:cxn ang="0">
                  <a:pos x="wd2" y="hd2"/>
                </a:cxn>
                <a:cxn ang="5400000">
                  <a:pos x="wd2" y="hd2"/>
                </a:cxn>
                <a:cxn ang="10800000">
                  <a:pos x="wd2" y="hd2"/>
                </a:cxn>
                <a:cxn ang="16200000">
                  <a:pos x="wd2" y="hd2"/>
                </a:cxn>
              </a:cxnLst>
              <a:rect l="0" t="0" r="r" b="b"/>
              <a:pathLst>
                <a:path w="21600" h="21600" extrusionOk="0">
                  <a:moveTo>
                    <a:pt x="7113" y="9877"/>
                  </a:moveTo>
                  <a:lnTo>
                    <a:pt x="9802" y="12374"/>
                  </a:lnTo>
                  <a:lnTo>
                    <a:pt x="12708" y="14545"/>
                  </a:lnTo>
                  <a:lnTo>
                    <a:pt x="15658" y="16173"/>
                  </a:lnTo>
                  <a:lnTo>
                    <a:pt x="16395" y="16498"/>
                  </a:lnTo>
                  <a:lnTo>
                    <a:pt x="17089" y="16824"/>
                  </a:lnTo>
                  <a:lnTo>
                    <a:pt x="17653" y="17150"/>
                  </a:lnTo>
                  <a:lnTo>
                    <a:pt x="18130" y="17475"/>
                  </a:lnTo>
                  <a:lnTo>
                    <a:pt x="18434" y="17692"/>
                  </a:lnTo>
                  <a:lnTo>
                    <a:pt x="19561" y="19212"/>
                  </a:lnTo>
                  <a:lnTo>
                    <a:pt x="20646" y="20406"/>
                  </a:lnTo>
                  <a:lnTo>
                    <a:pt x="21600" y="21491"/>
                  </a:lnTo>
                  <a:lnTo>
                    <a:pt x="21600" y="21600"/>
                  </a:lnTo>
                  <a:lnTo>
                    <a:pt x="21427" y="21491"/>
                  </a:lnTo>
                  <a:lnTo>
                    <a:pt x="21080" y="21383"/>
                  </a:lnTo>
                  <a:lnTo>
                    <a:pt x="20602" y="21166"/>
                  </a:lnTo>
                  <a:lnTo>
                    <a:pt x="20039" y="20840"/>
                  </a:lnTo>
                  <a:lnTo>
                    <a:pt x="19345" y="20515"/>
                  </a:lnTo>
                  <a:lnTo>
                    <a:pt x="15745" y="18018"/>
                  </a:lnTo>
                  <a:lnTo>
                    <a:pt x="12275" y="15196"/>
                  </a:lnTo>
                  <a:lnTo>
                    <a:pt x="8805" y="11831"/>
                  </a:lnTo>
                  <a:lnTo>
                    <a:pt x="7113" y="9877"/>
                  </a:lnTo>
                  <a:close/>
                  <a:moveTo>
                    <a:pt x="0" y="0"/>
                  </a:moveTo>
                  <a:lnTo>
                    <a:pt x="87" y="217"/>
                  </a:lnTo>
                  <a:lnTo>
                    <a:pt x="304" y="543"/>
                  </a:lnTo>
                  <a:lnTo>
                    <a:pt x="651" y="1085"/>
                  </a:lnTo>
                  <a:lnTo>
                    <a:pt x="1084" y="1737"/>
                  </a:lnTo>
                  <a:lnTo>
                    <a:pt x="1648" y="2605"/>
                  </a:lnTo>
                  <a:lnTo>
                    <a:pt x="2255" y="3582"/>
                  </a:lnTo>
                  <a:lnTo>
                    <a:pt x="5508" y="7924"/>
                  </a:lnTo>
                  <a:lnTo>
                    <a:pt x="7113" y="9877"/>
                  </a:lnTo>
                  <a:lnTo>
                    <a:pt x="7027" y="9769"/>
                  </a:lnTo>
                  <a:lnTo>
                    <a:pt x="4381" y="6621"/>
                  </a:lnTo>
                  <a:lnTo>
                    <a:pt x="1778" y="2931"/>
                  </a:lnTo>
                  <a:lnTo>
                    <a:pt x="1214" y="2062"/>
                  </a:lnTo>
                  <a:lnTo>
                    <a:pt x="694" y="1194"/>
                  </a:lnTo>
                  <a:lnTo>
                    <a:pt x="347" y="651"/>
                  </a:lnTo>
                  <a:lnTo>
                    <a:pt x="87" y="217"/>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15" name="Freeform 15223"/>
            <p:cNvSpPr/>
            <p:nvPr/>
          </p:nvSpPr>
          <p:spPr>
            <a:xfrm>
              <a:off x="319066" y="1223821"/>
              <a:ext cx="217474" cy="841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9" y="204"/>
                  </a:lnTo>
                  <a:lnTo>
                    <a:pt x="315" y="509"/>
                  </a:lnTo>
                  <a:lnTo>
                    <a:pt x="669" y="1019"/>
                  </a:lnTo>
                  <a:lnTo>
                    <a:pt x="1102" y="1732"/>
                  </a:lnTo>
                  <a:lnTo>
                    <a:pt x="1652" y="2547"/>
                  </a:lnTo>
                  <a:lnTo>
                    <a:pt x="2243" y="3464"/>
                  </a:lnTo>
                  <a:lnTo>
                    <a:pt x="5469" y="7743"/>
                  </a:lnTo>
                  <a:lnTo>
                    <a:pt x="8734" y="11513"/>
                  </a:lnTo>
                  <a:lnTo>
                    <a:pt x="12118" y="14774"/>
                  </a:lnTo>
                  <a:lnTo>
                    <a:pt x="15580" y="17728"/>
                  </a:lnTo>
                  <a:lnTo>
                    <a:pt x="19043" y="19970"/>
                  </a:lnTo>
                  <a:lnTo>
                    <a:pt x="19711" y="20377"/>
                  </a:lnTo>
                  <a:lnTo>
                    <a:pt x="20341" y="20785"/>
                  </a:lnTo>
                  <a:lnTo>
                    <a:pt x="20852" y="20989"/>
                  </a:lnTo>
                  <a:lnTo>
                    <a:pt x="21246" y="21294"/>
                  </a:lnTo>
                  <a:lnTo>
                    <a:pt x="21482" y="21396"/>
                  </a:lnTo>
                  <a:lnTo>
                    <a:pt x="21600" y="21498"/>
                  </a:lnTo>
                  <a:lnTo>
                    <a:pt x="21443" y="21600"/>
                  </a:lnTo>
                  <a:lnTo>
                    <a:pt x="21246" y="21600"/>
                  </a:lnTo>
                  <a:lnTo>
                    <a:pt x="20970" y="21396"/>
                  </a:lnTo>
                  <a:lnTo>
                    <a:pt x="20616" y="21192"/>
                  </a:lnTo>
                  <a:lnTo>
                    <a:pt x="20420" y="21091"/>
                  </a:lnTo>
                  <a:lnTo>
                    <a:pt x="19987" y="20785"/>
                  </a:lnTo>
                  <a:lnTo>
                    <a:pt x="19397" y="20479"/>
                  </a:lnTo>
                  <a:lnTo>
                    <a:pt x="18689" y="20072"/>
                  </a:lnTo>
                  <a:lnTo>
                    <a:pt x="17941" y="19664"/>
                  </a:lnTo>
                  <a:lnTo>
                    <a:pt x="14636" y="17321"/>
                  </a:lnTo>
                  <a:lnTo>
                    <a:pt x="11370" y="14468"/>
                  </a:lnTo>
                  <a:lnTo>
                    <a:pt x="8184" y="11208"/>
                  </a:lnTo>
                  <a:lnTo>
                    <a:pt x="5115" y="7540"/>
                  </a:lnTo>
                  <a:lnTo>
                    <a:pt x="2085" y="3362"/>
                  </a:lnTo>
                  <a:lnTo>
                    <a:pt x="1534" y="2445"/>
                  </a:lnTo>
                  <a:lnTo>
                    <a:pt x="1023" y="1630"/>
                  </a:lnTo>
                  <a:lnTo>
                    <a:pt x="590" y="1019"/>
                  </a:lnTo>
                  <a:lnTo>
                    <a:pt x="275" y="509"/>
                  </a:lnTo>
                  <a:lnTo>
                    <a:pt x="79" y="204"/>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16" name="Freeform 15224"/>
            <p:cNvSpPr/>
            <p:nvPr/>
          </p:nvSpPr>
          <p:spPr>
            <a:xfrm>
              <a:off x="23017" y="839690"/>
              <a:ext cx="109531" cy="218258"/>
            </a:xfrm>
            <a:custGeom>
              <a:avLst/>
              <a:gdLst/>
              <a:ahLst/>
              <a:cxnLst>
                <a:cxn ang="0">
                  <a:pos x="wd2" y="hd2"/>
                </a:cxn>
                <a:cxn ang="5400000">
                  <a:pos x="wd2" y="hd2"/>
                </a:cxn>
                <a:cxn ang="10800000">
                  <a:pos x="wd2" y="hd2"/>
                </a:cxn>
                <a:cxn ang="16200000">
                  <a:pos x="wd2" y="hd2"/>
                </a:cxn>
              </a:cxnLst>
              <a:rect l="0" t="0" r="r" b="b"/>
              <a:pathLst>
                <a:path w="21600" h="21600" extrusionOk="0">
                  <a:moveTo>
                    <a:pt x="471" y="511"/>
                  </a:moveTo>
                  <a:lnTo>
                    <a:pt x="2042" y="1296"/>
                  </a:lnTo>
                  <a:lnTo>
                    <a:pt x="2278" y="1453"/>
                  </a:lnTo>
                  <a:lnTo>
                    <a:pt x="2513" y="1767"/>
                  </a:lnTo>
                  <a:lnTo>
                    <a:pt x="2906" y="2239"/>
                  </a:lnTo>
                  <a:lnTo>
                    <a:pt x="3299" y="2749"/>
                  </a:lnTo>
                  <a:lnTo>
                    <a:pt x="3692" y="3377"/>
                  </a:lnTo>
                  <a:lnTo>
                    <a:pt x="4163" y="4045"/>
                  </a:lnTo>
                  <a:lnTo>
                    <a:pt x="6441" y="7383"/>
                  </a:lnTo>
                  <a:lnTo>
                    <a:pt x="9111" y="10604"/>
                  </a:lnTo>
                  <a:lnTo>
                    <a:pt x="12175" y="13745"/>
                  </a:lnTo>
                  <a:lnTo>
                    <a:pt x="15473" y="16809"/>
                  </a:lnTo>
                  <a:lnTo>
                    <a:pt x="19165" y="19754"/>
                  </a:lnTo>
                  <a:lnTo>
                    <a:pt x="19872" y="20304"/>
                  </a:lnTo>
                  <a:lnTo>
                    <a:pt x="20500" y="20775"/>
                  </a:lnTo>
                  <a:lnTo>
                    <a:pt x="21050" y="21129"/>
                  </a:lnTo>
                  <a:lnTo>
                    <a:pt x="21364" y="21404"/>
                  </a:lnTo>
                  <a:lnTo>
                    <a:pt x="21600" y="21561"/>
                  </a:lnTo>
                  <a:lnTo>
                    <a:pt x="21600" y="21600"/>
                  </a:lnTo>
                  <a:lnTo>
                    <a:pt x="21050" y="21325"/>
                  </a:lnTo>
                  <a:lnTo>
                    <a:pt x="20657" y="21089"/>
                  </a:lnTo>
                  <a:lnTo>
                    <a:pt x="20422" y="20893"/>
                  </a:lnTo>
                  <a:lnTo>
                    <a:pt x="20343" y="20736"/>
                  </a:lnTo>
                  <a:lnTo>
                    <a:pt x="20265" y="20618"/>
                  </a:lnTo>
                  <a:lnTo>
                    <a:pt x="19951" y="20422"/>
                  </a:lnTo>
                  <a:lnTo>
                    <a:pt x="19558" y="20068"/>
                  </a:lnTo>
                  <a:lnTo>
                    <a:pt x="18929" y="19636"/>
                  </a:lnTo>
                  <a:lnTo>
                    <a:pt x="18223" y="19126"/>
                  </a:lnTo>
                  <a:lnTo>
                    <a:pt x="17516" y="18576"/>
                  </a:lnTo>
                  <a:lnTo>
                    <a:pt x="13667" y="15513"/>
                  </a:lnTo>
                  <a:lnTo>
                    <a:pt x="10132" y="12371"/>
                  </a:lnTo>
                  <a:lnTo>
                    <a:pt x="6991" y="9151"/>
                  </a:lnTo>
                  <a:lnTo>
                    <a:pt x="4163" y="5812"/>
                  </a:lnTo>
                  <a:lnTo>
                    <a:pt x="1807" y="2435"/>
                  </a:lnTo>
                  <a:lnTo>
                    <a:pt x="1335" y="1767"/>
                  </a:lnTo>
                  <a:lnTo>
                    <a:pt x="550" y="668"/>
                  </a:lnTo>
                  <a:lnTo>
                    <a:pt x="471" y="511"/>
                  </a:lnTo>
                  <a:close/>
                  <a:moveTo>
                    <a:pt x="0" y="0"/>
                  </a:moveTo>
                  <a:lnTo>
                    <a:pt x="79" y="39"/>
                  </a:lnTo>
                  <a:lnTo>
                    <a:pt x="314" y="275"/>
                  </a:lnTo>
                  <a:lnTo>
                    <a:pt x="471" y="511"/>
                  </a:lnTo>
                  <a:lnTo>
                    <a:pt x="157" y="353"/>
                  </a:lnTo>
                  <a:lnTo>
                    <a:pt x="0" y="118"/>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17" name="Freeform 15225"/>
            <p:cNvSpPr/>
            <p:nvPr/>
          </p:nvSpPr>
          <p:spPr>
            <a:xfrm>
              <a:off x="46827" y="864293"/>
              <a:ext cx="124612" cy="223020"/>
            </a:xfrm>
            <a:custGeom>
              <a:avLst/>
              <a:gdLst/>
              <a:ahLst/>
              <a:cxnLst>
                <a:cxn ang="0">
                  <a:pos x="wd2" y="hd2"/>
                </a:cxn>
                <a:cxn ang="5400000">
                  <a:pos x="wd2" y="hd2"/>
                </a:cxn>
                <a:cxn ang="10800000">
                  <a:pos x="wd2" y="hd2"/>
                </a:cxn>
                <a:cxn ang="16200000">
                  <a:pos x="wd2" y="hd2"/>
                </a:cxn>
              </a:cxnLst>
              <a:rect l="0" t="0" r="r" b="b"/>
              <a:pathLst>
                <a:path w="21600" h="21600" extrusionOk="0">
                  <a:moveTo>
                    <a:pt x="69" y="0"/>
                  </a:moveTo>
                  <a:lnTo>
                    <a:pt x="276" y="39"/>
                  </a:lnTo>
                  <a:lnTo>
                    <a:pt x="2829" y="1117"/>
                  </a:lnTo>
                  <a:lnTo>
                    <a:pt x="5728" y="2272"/>
                  </a:lnTo>
                  <a:lnTo>
                    <a:pt x="9040" y="3542"/>
                  </a:lnTo>
                  <a:lnTo>
                    <a:pt x="9592" y="3850"/>
                  </a:lnTo>
                  <a:lnTo>
                    <a:pt x="10144" y="4389"/>
                  </a:lnTo>
                  <a:lnTo>
                    <a:pt x="10627" y="4967"/>
                  </a:lnTo>
                  <a:lnTo>
                    <a:pt x="11042" y="5660"/>
                  </a:lnTo>
                  <a:lnTo>
                    <a:pt x="11387" y="6391"/>
                  </a:lnTo>
                  <a:lnTo>
                    <a:pt x="12629" y="9318"/>
                  </a:lnTo>
                  <a:lnTo>
                    <a:pt x="14147" y="12205"/>
                  </a:lnTo>
                  <a:lnTo>
                    <a:pt x="16010" y="15016"/>
                  </a:lnTo>
                  <a:lnTo>
                    <a:pt x="18081" y="17634"/>
                  </a:lnTo>
                  <a:lnTo>
                    <a:pt x="20496" y="20214"/>
                  </a:lnTo>
                  <a:lnTo>
                    <a:pt x="21255" y="21061"/>
                  </a:lnTo>
                  <a:lnTo>
                    <a:pt x="21462" y="21330"/>
                  </a:lnTo>
                  <a:lnTo>
                    <a:pt x="21600" y="21523"/>
                  </a:lnTo>
                  <a:lnTo>
                    <a:pt x="21600" y="21600"/>
                  </a:lnTo>
                  <a:lnTo>
                    <a:pt x="21393" y="21561"/>
                  </a:lnTo>
                  <a:lnTo>
                    <a:pt x="19599" y="20830"/>
                  </a:lnTo>
                  <a:lnTo>
                    <a:pt x="17942" y="20137"/>
                  </a:lnTo>
                  <a:lnTo>
                    <a:pt x="16424" y="19444"/>
                  </a:lnTo>
                  <a:lnTo>
                    <a:pt x="16217" y="19328"/>
                  </a:lnTo>
                  <a:lnTo>
                    <a:pt x="15872" y="19059"/>
                  </a:lnTo>
                  <a:lnTo>
                    <a:pt x="15320" y="18712"/>
                  </a:lnTo>
                  <a:lnTo>
                    <a:pt x="14699" y="18289"/>
                  </a:lnTo>
                  <a:lnTo>
                    <a:pt x="14078" y="17788"/>
                  </a:lnTo>
                  <a:lnTo>
                    <a:pt x="13457" y="17249"/>
                  </a:lnTo>
                  <a:lnTo>
                    <a:pt x="10282" y="14400"/>
                  </a:lnTo>
                  <a:lnTo>
                    <a:pt x="7453" y="11435"/>
                  </a:lnTo>
                  <a:lnTo>
                    <a:pt x="4762" y="8355"/>
                  </a:lnTo>
                  <a:lnTo>
                    <a:pt x="2553" y="5236"/>
                  </a:lnTo>
                  <a:lnTo>
                    <a:pt x="621" y="2002"/>
                  </a:lnTo>
                  <a:lnTo>
                    <a:pt x="276" y="1386"/>
                  </a:lnTo>
                  <a:lnTo>
                    <a:pt x="69" y="847"/>
                  </a:lnTo>
                  <a:lnTo>
                    <a:pt x="0" y="462"/>
                  </a:lnTo>
                  <a:lnTo>
                    <a:pt x="0" y="154"/>
                  </a:lnTo>
                  <a:lnTo>
                    <a:pt x="69"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18" name="Freeform 15226"/>
            <p:cNvSpPr/>
            <p:nvPr/>
          </p:nvSpPr>
          <p:spPr>
            <a:xfrm>
              <a:off x="126197" y="923818"/>
              <a:ext cx="115088" cy="208733"/>
            </a:xfrm>
            <a:custGeom>
              <a:avLst/>
              <a:gdLst/>
              <a:ahLst/>
              <a:cxnLst>
                <a:cxn ang="0">
                  <a:pos x="wd2" y="hd2"/>
                </a:cxn>
                <a:cxn ang="5400000">
                  <a:pos x="wd2" y="hd2"/>
                </a:cxn>
                <a:cxn ang="10800000">
                  <a:pos x="wd2" y="hd2"/>
                </a:cxn>
                <a:cxn ang="16200000">
                  <a:pos x="wd2" y="hd2"/>
                </a:cxn>
              </a:cxnLst>
              <a:rect l="0" t="0" r="r" b="b"/>
              <a:pathLst>
                <a:path w="21600" h="21600" extrusionOk="0">
                  <a:moveTo>
                    <a:pt x="968" y="0"/>
                  </a:moveTo>
                  <a:lnTo>
                    <a:pt x="1490" y="82"/>
                  </a:lnTo>
                  <a:lnTo>
                    <a:pt x="6480" y="1930"/>
                  </a:lnTo>
                  <a:lnTo>
                    <a:pt x="11768" y="3778"/>
                  </a:lnTo>
                  <a:lnTo>
                    <a:pt x="17354" y="5790"/>
                  </a:lnTo>
                  <a:lnTo>
                    <a:pt x="18099" y="6160"/>
                  </a:lnTo>
                  <a:lnTo>
                    <a:pt x="18770" y="6694"/>
                  </a:lnTo>
                  <a:lnTo>
                    <a:pt x="19217" y="7310"/>
                  </a:lnTo>
                  <a:lnTo>
                    <a:pt x="19514" y="8008"/>
                  </a:lnTo>
                  <a:lnTo>
                    <a:pt x="19589" y="8665"/>
                  </a:lnTo>
                  <a:lnTo>
                    <a:pt x="19440" y="11252"/>
                  </a:lnTo>
                  <a:lnTo>
                    <a:pt x="19589" y="13757"/>
                  </a:lnTo>
                  <a:lnTo>
                    <a:pt x="19961" y="16179"/>
                  </a:lnTo>
                  <a:lnTo>
                    <a:pt x="20557" y="18438"/>
                  </a:lnTo>
                  <a:lnTo>
                    <a:pt x="21451" y="20573"/>
                  </a:lnTo>
                  <a:lnTo>
                    <a:pt x="21600" y="21066"/>
                  </a:lnTo>
                  <a:lnTo>
                    <a:pt x="21600" y="21354"/>
                  </a:lnTo>
                  <a:lnTo>
                    <a:pt x="21451" y="21559"/>
                  </a:lnTo>
                  <a:lnTo>
                    <a:pt x="21228" y="21600"/>
                  </a:lnTo>
                  <a:lnTo>
                    <a:pt x="20781" y="21518"/>
                  </a:lnTo>
                  <a:lnTo>
                    <a:pt x="16237" y="19834"/>
                  </a:lnTo>
                  <a:lnTo>
                    <a:pt x="11917" y="18274"/>
                  </a:lnTo>
                  <a:lnTo>
                    <a:pt x="11470" y="18027"/>
                  </a:lnTo>
                  <a:lnTo>
                    <a:pt x="10949" y="17658"/>
                  </a:lnTo>
                  <a:lnTo>
                    <a:pt x="10279" y="17206"/>
                  </a:lnTo>
                  <a:lnTo>
                    <a:pt x="9608" y="16672"/>
                  </a:lnTo>
                  <a:lnTo>
                    <a:pt x="9012" y="16056"/>
                  </a:lnTo>
                  <a:lnTo>
                    <a:pt x="6629" y="13387"/>
                  </a:lnTo>
                  <a:lnTo>
                    <a:pt x="4618" y="10636"/>
                  </a:lnTo>
                  <a:lnTo>
                    <a:pt x="2830" y="7720"/>
                  </a:lnTo>
                  <a:lnTo>
                    <a:pt x="1266" y="4763"/>
                  </a:lnTo>
                  <a:lnTo>
                    <a:pt x="149" y="1684"/>
                  </a:lnTo>
                  <a:lnTo>
                    <a:pt x="0" y="1068"/>
                  </a:lnTo>
                  <a:lnTo>
                    <a:pt x="74" y="616"/>
                  </a:lnTo>
                  <a:lnTo>
                    <a:pt x="223" y="246"/>
                  </a:lnTo>
                  <a:lnTo>
                    <a:pt x="521" y="41"/>
                  </a:lnTo>
                  <a:lnTo>
                    <a:pt x="968"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19" name="Freeform 15227"/>
            <p:cNvSpPr/>
            <p:nvPr/>
          </p:nvSpPr>
          <p:spPr>
            <a:xfrm>
              <a:off x="247633" y="1009533"/>
              <a:ext cx="132549" cy="176987"/>
            </a:xfrm>
            <a:custGeom>
              <a:avLst/>
              <a:gdLst/>
              <a:ahLst/>
              <a:cxnLst>
                <a:cxn ang="0">
                  <a:pos x="wd2" y="hd2"/>
                </a:cxn>
                <a:cxn ang="5400000">
                  <a:pos x="wd2" y="hd2"/>
                </a:cxn>
                <a:cxn ang="10800000">
                  <a:pos x="wd2" y="hd2"/>
                </a:cxn>
                <a:cxn ang="16200000">
                  <a:pos x="wd2" y="hd2"/>
                </a:cxn>
              </a:cxnLst>
              <a:rect l="0" t="0" r="r" b="b"/>
              <a:pathLst>
                <a:path w="21600" h="21600" extrusionOk="0">
                  <a:moveTo>
                    <a:pt x="2328" y="0"/>
                  </a:moveTo>
                  <a:lnTo>
                    <a:pt x="3104" y="193"/>
                  </a:lnTo>
                  <a:lnTo>
                    <a:pt x="11511" y="4098"/>
                  </a:lnTo>
                  <a:lnTo>
                    <a:pt x="20113" y="8052"/>
                  </a:lnTo>
                  <a:lnTo>
                    <a:pt x="20824" y="8486"/>
                  </a:lnTo>
                  <a:lnTo>
                    <a:pt x="21341" y="9064"/>
                  </a:lnTo>
                  <a:lnTo>
                    <a:pt x="21600" y="9691"/>
                  </a:lnTo>
                  <a:lnTo>
                    <a:pt x="21535" y="10366"/>
                  </a:lnTo>
                  <a:lnTo>
                    <a:pt x="21277" y="10993"/>
                  </a:lnTo>
                  <a:lnTo>
                    <a:pt x="19207" y="13789"/>
                  </a:lnTo>
                  <a:lnTo>
                    <a:pt x="17267" y="16441"/>
                  </a:lnTo>
                  <a:lnTo>
                    <a:pt x="15586" y="18804"/>
                  </a:lnTo>
                  <a:lnTo>
                    <a:pt x="14098" y="21021"/>
                  </a:lnTo>
                  <a:lnTo>
                    <a:pt x="13710" y="21359"/>
                  </a:lnTo>
                  <a:lnTo>
                    <a:pt x="13193" y="21552"/>
                  </a:lnTo>
                  <a:lnTo>
                    <a:pt x="12611" y="21600"/>
                  </a:lnTo>
                  <a:lnTo>
                    <a:pt x="12029" y="21407"/>
                  </a:lnTo>
                  <a:lnTo>
                    <a:pt x="7243" y="19189"/>
                  </a:lnTo>
                  <a:lnTo>
                    <a:pt x="2587" y="17020"/>
                  </a:lnTo>
                  <a:lnTo>
                    <a:pt x="2069" y="16682"/>
                  </a:lnTo>
                  <a:lnTo>
                    <a:pt x="1552" y="16152"/>
                  </a:lnTo>
                  <a:lnTo>
                    <a:pt x="1099" y="15573"/>
                  </a:lnTo>
                  <a:lnTo>
                    <a:pt x="841" y="14898"/>
                  </a:lnTo>
                  <a:lnTo>
                    <a:pt x="323" y="12439"/>
                  </a:lnTo>
                  <a:lnTo>
                    <a:pt x="65" y="9884"/>
                  </a:lnTo>
                  <a:lnTo>
                    <a:pt x="0" y="7136"/>
                  </a:lnTo>
                  <a:lnTo>
                    <a:pt x="129" y="4339"/>
                  </a:lnTo>
                  <a:lnTo>
                    <a:pt x="453" y="1446"/>
                  </a:lnTo>
                  <a:lnTo>
                    <a:pt x="647" y="723"/>
                  </a:lnTo>
                  <a:lnTo>
                    <a:pt x="1099" y="289"/>
                  </a:lnTo>
                  <a:lnTo>
                    <a:pt x="1681" y="0"/>
                  </a:lnTo>
                  <a:lnTo>
                    <a:pt x="2328"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20" name="Freeform 15228"/>
            <p:cNvSpPr/>
            <p:nvPr/>
          </p:nvSpPr>
          <p:spPr>
            <a:xfrm>
              <a:off x="347639" y="1105566"/>
              <a:ext cx="189695" cy="134129"/>
            </a:xfrm>
            <a:custGeom>
              <a:avLst/>
              <a:gdLst/>
              <a:ahLst/>
              <a:cxnLst>
                <a:cxn ang="0">
                  <a:pos x="wd2" y="hd2"/>
                </a:cxn>
                <a:cxn ang="5400000">
                  <a:pos x="wd2" y="hd2"/>
                </a:cxn>
                <a:cxn ang="10800000">
                  <a:pos x="wd2" y="hd2"/>
                </a:cxn>
                <a:cxn ang="16200000">
                  <a:pos x="wd2" y="hd2"/>
                </a:cxn>
              </a:cxnLst>
              <a:rect l="0" t="0" r="r" b="b"/>
              <a:pathLst>
                <a:path w="21600" h="21600" extrusionOk="0">
                  <a:moveTo>
                    <a:pt x="7711" y="0"/>
                  </a:moveTo>
                  <a:lnTo>
                    <a:pt x="8342" y="64"/>
                  </a:lnTo>
                  <a:lnTo>
                    <a:pt x="8929" y="445"/>
                  </a:lnTo>
                  <a:lnTo>
                    <a:pt x="15016" y="5527"/>
                  </a:lnTo>
                  <a:lnTo>
                    <a:pt x="20969" y="10355"/>
                  </a:lnTo>
                  <a:lnTo>
                    <a:pt x="21375" y="10864"/>
                  </a:lnTo>
                  <a:lnTo>
                    <a:pt x="21600" y="11499"/>
                  </a:lnTo>
                  <a:lnTo>
                    <a:pt x="21555" y="12198"/>
                  </a:lnTo>
                  <a:lnTo>
                    <a:pt x="21329" y="12833"/>
                  </a:lnTo>
                  <a:lnTo>
                    <a:pt x="20833" y="13468"/>
                  </a:lnTo>
                  <a:lnTo>
                    <a:pt x="18534" y="15565"/>
                  </a:lnTo>
                  <a:lnTo>
                    <a:pt x="16234" y="17407"/>
                  </a:lnTo>
                  <a:lnTo>
                    <a:pt x="14024" y="18995"/>
                  </a:lnTo>
                  <a:lnTo>
                    <a:pt x="11770" y="20329"/>
                  </a:lnTo>
                  <a:lnTo>
                    <a:pt x="9605" y="21409"/>
                  </a:lnTo>
                  <a:lnTo>
                    <a:pt x="8974" y="21600"/>
                  </a:lnTo>
                  <a:lnTo>
                    <a:pt x="8297" y="21600"/>
                  </a:lnTo>
                  <a:lnTo>
                    <a:pt x="7711" y="21473"/>
                  </a:lnTo>
                  <a:lnTo>
                    <a:pt x="7215" y="21219"/>
                  </a:lnTo>
                  <a:lnTo>
                    <a:pt x="3923" y="18487"/>
                  </a:lnTo>
                  <a:lnTo>
                    <a:pt x="541" y="15755"/>
                  </a:lnTo>
                  <a:lnTo>
                    <a:pt x="180" y="15311"/>
                  </a:lnTo>
                  <a:lnTo>
                    <a:pt x="0" y="14802"/>
                  </a:lnTo>
                  <a:lnTo>
                    <a:pt x="0" y="14231"/>
                  </a:lnTo>
                  <a:lnTo>
                    <a:pt x="180" y="13722"/>
                  </a:lnTo>
                  <a:lnTo>
                    <a:pt x="1533" y="10991"/>
                  </a:lnTo>
                  <a:lnTo>
                    <a:pt x="2931" y="8068"/>
                  </a:lnTo>
                  <a:lnTo>
                    <a:pt x="4464" y="4828"/>
                  </a:lnTo>
                  <a:lnTo>
                    <a:pt x="6088" y="1271"/>
                  </a:lnTo>
                  <a:lnTo>
                    <a:pt x="6494" y="635"/>
                  </a:lnTo>
                  <a:lnTo>
                    <a:pt x="7035" y="191"/>
                  </a:lnTo>
                  <a:lnTo>
                    <a:pt x="7711"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21" name="Freeform 15229"/>
            <p:cNvSpPr/>
            <p:nvPr/>
          </p:nvSpPr>
          <p:spPr>
            <a:xfrm>
              <a:off x="436534" y="1196043"/>
              <a:ext cx="236523" cy="88097"/>
            </a:xfrm>
            <a:custGeom>
              <a:avLst/>
              <a:gdLst/>
              <a:ahLst/>
              <a:cxnLst>
                <a:cxn ang="0">
                  <a:pos x="wd2" y="hd2"/>
                </a:cxn>
                <a:cxn ang="5400000">
                  <a:pos x="wd2" y="hd2"/>
                </a:cxn>
                <a:cxn ang="10800000">
                  <a:pos x="wd2" y="hd2"/>
                </a:cxn>
                <a:cxn ang="16200000">
                  <a:pos x="wd2" y="hd2"/>
                </a:cxn>
              </a:cxnLst>
              <a:rect l="0" t="0" r="r" b="b"/>
              <a:pathLst>
                <a:path w="21600" h="21600" extrusionOk="0">
                  <a:moveTo>
                    <a:pt x="12218" y="0"/>
                  </a:moveTo>
                  <a:lnTo>
                    <a:pt x="12800" y="195"/>
                  </a:lnTo>
                  <a:lnTo>
                    <a:pt x="13309" y="681"/>
                  </a:lnTo>
                  <a:lnTo>
                    <a:pt x="16073" y="4865"/>
                  </a:lnTo>
                  <a:lnTo>
                    <a:pt x="18800" y="8757"/>
                  </a:lnTo>
                  <a:lnTo>
                    <a:pt x="21345" y="12551"/>
                  </a:lnTo>
                  <a:lnTo>
                    <a:pt x="21564" y="13038"/>
                  </a:lnTo>
                  <a:lnTo>
                    <a:pt x="21600" y="13622"/>
                  </a:lnTo>
                  <a:lnTo>
                    <a:pt x="21491" y="14205"/>
                  </a:lnTo>
                  <a:lnTo>
                    <a:pt x="21273" y="14789"/>
                  </a:lnTo>
                  <a:lnTo>
                    <a:pt x="20909" y="15373"/>
                  </a:lnTo>
                  <a:lnTo>
                    <a:pt x="20436" y="15859"/>
                  </a:lnTo>
                  <a:lnTo>
                    <a:pt x="17745" y="17903"/>
                  </a:lnTo>
                  <a:lnTo>
                    <a:pt x="15091" y="19557"/>
                  </a:lnTo>
                  <a:lnTo>
                    <a:pt x="12400" y="20724"/>
                  </a:lnTo>
                  <a:lnTo>
                    <a:pt x="9782" y="21405"/>
                  </a:lnTo>
                  <a:lnTo>
                    <a:pt x="7127" y="21600"/>
                  </a:lnTo>
                  <a:lnTo>
                    <a:pt x="6400" y="21503"/>
                  </a:lnTo>
                  <a:lnTo>
                    <a:pt x="5673" y="21308"/>
                  </a:lnTo>
                  <a:lnTo>
                    <a:pt x="5127" y="21016"/>
                  </a:lnTo>
                  <a:lnTo>
                    <a:pt x="4764" y="20627"/>
                  </a:lnTo>
                  <a:lnTo>
                    <a:pt x="2509" y="17514"/>
                  </a:lnTo>
                  <a:lnTo>
                    <a:pt x="182" y="14108"/>
                  </a:lnTo>
                  <a:lnTo>
                    <a:pt x="0" y="13622"/>
                  </a:lnTo>
                  <a:lnTo>
                    <a:pt x="36" y="13135"/>
                  </a:lnTo>
                  <a:lnTo>
                    <a:pt x="291" y="12746"/>
                  </a:lnTo>
                  <a:lnTo>
                    <a:pt x="727" y="12357"/>
                  </a:lnTo>
                  <a:lnTo>
                    <a:pt x="2618" y="10995"/>
                  </a:lnTo>
                  <a:lnTo>
                    <a:pt x="4582" y="9146"/>
                  </a:lnTo>
                  <a:lnTo>
                    <a:pt x="6509" y="6908"/>
                  </a:lnTo>
                  <a:lnTo>
                    <a:pt x="8509" y="4281"/>
                  </a:lnTo>
                  <a:lnTo>
                    <a:pt x="10473" y="1265"/>
                  </a:lnTo>
                  <a:lnTo>
                    <a:pt x="11018" y="584"/>
                  </a:lnTo>
                  <a:lnTo>
                    <a:pt x="11636" y="97"/>
                  </a:lnTo>
                  <a:lnTo>
                    <a:pt x="12218"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22" name="Freeform 15230"/>
            <p:cNvSpPr/>
            <p:nvPr/>
          </p:nvSpPr>
          <p:spPr>
            <a:xfrm>
              <a:off x="509554" y="1265885"/>
              <a:ext cx="253984" cy="47620"/>
            </a:xfrm>
            <a:custGeom>
              <a:avLst/>
              <a:gdLst/>
              <a:ahLst/>
              <a:cxnLst>
                <a:cxn ang="0">
                  <a:pos x="wd2" y="hd2"/>
                </a:cxn>
                <a:cxn ang="5400000">
                  <a:pos x="wd2" y="hd2"/>
                </a:cxn>
                <a:cxn ang="10800000">
                  <a:pos x="wd2" y="hd2"/>
                </a:cxn>
                <a:cxn ang="16200000">
                  <a:pos x="wd2" y="hd2"/>
                </a:cxn>
              </a:cxnLst>
              <a:rect l="0" t="0" r="r" b="b"/>
              <a:pathLst>
                <a:path w="21600" h="21600" extrusionOk="0">
                  <a:moveTo>
                    <a:pt x="15948" y="0"/>
                  </a:moveTo>
                  <a:lnTo>
                    <a:pt x="16452" y="0"/>
                  </a:lnTo>
                  <a:lnTo>
                    <a:pt x="16789" y="714"/>
                  </a:lnTo>
                  <a:lnTo>
                    <a:pt x="18101" y="4106"/>
                  </a:lnTo>
                  <a:lnTo>
                    <a:pt x="19312" y="7319"/>
                  </a:lnTo>
                  <a:lnTo>
                    <a:pt x="20490" y="10354"/>
                  </a:lnTo>
                  <a:lnTo>
                    <a:pt x="21533" y="13031"/>
                  </a:lnTo>
                  <a:lnTo>
                    <a:pt x="21600" y="13388"/>
                  </a:lnTo>
                  <a:lnTo>
                    <a:pt x="21499" y="13924"/>
                  </a:lnTo>
                  <a:lnTo>
                    <a:pt x="21297" y="14638"/>
                  </a:lnTo>
                  <a:lnTo>
                    <a:pt x="20927" y="15352"/>
                  </a:lnTo>
                  <a:lnTo>
                    <a:pt x="20490" y="15888"/>
                  </a:lnTo>
                  <a:lnTo>
                    <a:pt x="19951" y="16602"/>
                  </a:lnTo>
                  <a:lnTo>
                    <a:pt x="16991" y="19101"/>
                  </a:lnTo>
                  <a:lnTo>
                    <a:pt x="14030" y="20886"/>
                  </a:lnTo>
                  <a:lnTo>
                    <a:pt x="11103" y="21600"/>
                  </a:lnTo>
                  <a:lnTo>
                    <a:pt x="8142" y="21421"/>
                  </a:lnTo>
                  <a:lnTo>
                    <a:pt x="5215" y="20350"/>
                  </a:lnTo>
                  <a:lnTo>
                    <a:pt x="4542" y="19993"/>
                  </a:lnTo>
                  <a:lnTo>
                    <a:pt x="3936" y="19636"/>
                  </a:lnTo>
                  <a:lnTo>
                    <a:pt x="3432" y="19101"/>
                  </a:lnTo>
                  <a:lnTo>
                    <a:pt x="3028" y="18744"/>
                  </a:lnTo>
                  <a:lnTo>
                    <a:pt x="2860" y="18565"/>
                  </a:lnTo>
                  <a:lnTo>
                    <a:pt x="2019" y="16602"/>
                  </a:lnTo>
                  <a:lnTo>
                    <a:pt x="1110" y="14281"/>
                  </a:lnTo>
                  <a:lnTo>
                    <a:pt x="67" y="11603"/>
                  </a:lnTo>
                  <a:lnTo>
                    <a:pt x="0" y="11068"/>
                  </a:lnTo>
                  <a:lnTo>
                    <a:pt x="101" y="10889"/>
                  </a:lnTo>
                  <a:lnTo>
                    <a:pt x="404" y="10711"/>
                  </a:lnTo>
                  <a:lnTo>
                    <a:pt x="1346" y="10711"/>
                  </a:lnTo>
                  <a:lnTo>
                    <a:pt x="3869" y="10532"/>
                  </a:lnTo>
                  <a:lnTo>
                    <a:pt x="6426" y="9640"/>
                  </a:lnTo>
                  <a:lnTo>
                    <a:pt x="8950" y="7676"/>
                  </a:lnTo>
                  <a:lnTo>
                    <a:pt x="11540" y="4998"/>
                  </a:lnTo>
                  <a:lnTo>
                    <a:pt x="14064" y="1428"/>
                  </a:lnTo>
                  <a:lnTo>
                    <a:pt x="14703" y="714"/>
                  </a:lnTo>
                  <a:lnTo>
                    <a:pt x="15376" y="179"/>
                  </a:lnTo>
                  <a:lnTo>
                    <a:pt x="15948"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23" name="Freeform 15231"/>
            <p:cNvSpPr/>
            <p:nvPr/>
          </p:nvSpPr>
          <p:spPr>
            <a:xfrm>
              <a:off x="554001" y="1301599"/>
              <a:ext cx="243666" cy="16668"/>
            </a:xfrm>
            <a:custGeom>
              <a:avLst/>
              <a:gdLst/>
              <a:ahLst/>
              <a:cxnLst>
                <a:cxn ang="0">
                  <a:pos x="wd2" y="hd2"/>
                </a:cxn>
                <a:cxn ang="5400000">
                  <a:pos x="wd2" y="hd2"/>
                </a:cxn>
                <a:cxn ang="10800000">
                  <a:pos x="wd2" y="hd2"/>
                </a:cxn>
                <a:cxn ang="16200000">
                  <a:pos x="wd2" y="hd2"/>
                </a:cxn>
              </a:cxnLst>
              <a:rect l="0" t="0" r="r" b="b"/>
              <a:pathLst>
                <a:path w="21600" h="21600" extrusionOk="0">
                  <a:moveTo>
                    <a:pt x="21530" y="3161"/>
                  </a:moveTo>
                  <a:lnTo>
                    <a:pt x="21600" y="3161"/>
                  </a:lnTo>
                  <a:lnTo>
                    <a:pt x="21495" y="4741"/>
                  </a:lnTo>
                  <a:lnTo>
                    <a:pt x="21249" y="4741"/>
                  </a:lnTo>
                  <a:lnTo>
                    <a:pt x="21073" y="4215"/>
                  </a:lnTo>
                  <a:lnTo>
                    <a:pt x="21284" y="3688"/>
                  </a:lnTo>
                  <a:lnTo>
                    <a:pt x="21530" y="3161"/>
                  </a:lnTo>
                  <a:close/>
                  <a:moveTo>
                    <a:pt x="19984" y="0"/>
                  </a:moveTo>
                  <a:lnTo>
                    <a:pt x="20195" y="0"/>
                  </a:lnTo>
                  <a:lnTo>
                    <a:pt x="20581" y="2107"/>
                  </a:lnTo>
                  <a:lnTo>
                    <a:pt x="20968" y="3688"/>
                  </a:lnTo>
                  <a:lnTo>
                    <a:pt x="21073" y="4215"/>
                  </a:lnTo>
                  <a:lnTo>
                    <a:pt x="20933" y="4741"/>
                  </a:lnTo>
                  <a:lnTo>
                    <a:pt x="20476" y="5795"/>
                  </a:lnTo>
                  <a:lnTo>
                    <a:pt x="19914" y="7376"/>
                  </a:lnTo>
                  <a:lnTo>
                    <a:pt x="19317" y="8956"/>
                  </a:lnTo>
                  <a:lnTo>
                    <a:pt x="16121" y="15805"/>
                  </a:lnTo>
                  <a:lnTo>
                    <a:pt x="12925" y="20020"/>
                  </a:lnTo>
                  <a:lnTo>
                    <a:pt x="9694" y="21600"/>
                  </a:lnTo>
                  <a:lnTo>
                    <a:pt x="6462" y="20546"/>
                  </a:lnTo>
                  <a:lnTo>
                    <a:pt x="3301" y="16859"/>
                  </a:lnTo>
                  <a:lnTo>
                    <a:pt x="2564" y="15805"/>
                  </a:lnTo>
                  <a:lnTo>
                    <a:pt x="1897" y="14751"/>
                  </a:lnTo>
                  <a:lnTo>
                    <a:pt x="1405" y="14224"/>
                  </a:lnTo>
                  <a:lnTo>
                    <a:pt x="1089" y="13698"/>
                  </a:lnTo>
                  <a:lnTo>
                    <a:pt x="948" y="13698"/>
                  </a:lnTo>
                  <a:lnTo>
                    <a:pt x="808" y="14224"/>
                  </a:lnTo>
                  <a:lnTo>
                    <a:pt x="597" y="14224"/>
                  </a:lnTo>
                  <a:lnTo>
                    <a:pt x="351" y="13171"/>
                  </a:lnTo>
                  <a:lnTo>
                    <a:pt x="0" y="11590"/>
                  </a:lnTo>
                  <a:lnTo>
                    <a:pt x="35" y="11590"/>
                  </a:lnTo>
                  <a:lnTo>
                    <a:pt x="281" y="12117"/>
                  </a:lnTo>
                  <a:lnTo>
                    <a:pt x="702" y="12644"/>
                  </a:lnTo>
                  <a:lnTo>
                    <a:pt x="1264" y="13698"/>
                  </a:lnTo>
                  <a:lnTo>
                    <a:pt x="1967" y="14224"/>
                  </a:lnTo>
                  <a:lnTo>
                    <a:pt x="5093" y="17912"/>
                  </a:lnTo>
                  <a:lnTo>
                    <a:pt x="8219" y="18439"/>
                  </a:lnTo>
                  <a:lnTo>
                    <a:pt x="11309" y="16859"/>
                  </a:lnTo>
                  <a:lnTo>
                    <a:pt x="14435" y="12117"/>
                  </a:lnTo>
                  <a:lnTo>
                    <a:pt x="17561" y="4741"/>
                  </a:lnTo>
                  <a:lnTo>
                    <a:pt x="18755" y="1580"/>
                  </a:lnTo>
                  <a:lnTo>
                    <a:pt x="19247" y="527"/>
                  </a:lnTo>
                  <a:lnTo>
                    <a:pt x="19668" y="0"/>
                  </a:lnTo>
                  <a:lnTo>
                    <a:pt x="19984"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24" name="Freeform 15232"/>
            <p:cNvSpPr/>
            <p:nvPr/>
          </p:nvSpPr>
          <p:spPr>
            <a:xfrm>
              <a:off x="0" y="578576"/>
              <a:ext cx="26986" cy="246829"/>
            </a:xfrm>
            <a:custGeom>
              <a:avLst/>
              <a:gdLst/>
              <a:ahLst/>
              <a:cxnLst>
                <a:cxn ang="0">
                  <a:pos x="wd2" y="hd2"/>
                </a:cxn>
                <a:cxn ang="5400000">
                  <a:pos x="wd2" y="hd2"/>
                </a:cxn>
                <a:cxn ang="10800000">
                  <a:pos x="wd2" y="hd2"/>
                </a:cxn>
                <a:cxn ang="16200000">
                  <a:pos x="wd2" y="hd2"/>
                </a:cxn>
              </a:cxnLst>
              <a:rect l="0" t="0" r="r" b="b"/>
              <a:pathLst>
                <a:path w="21600" h="21600" extrusionOk="0">
                  <a:moveTo>
                    <a:pt x="2777" y="139"/>
                  </a:moveTo>
                  <a:lnTo>
                    <a:pt x="3394" y="244"/>
                  </a:lnTo>
                  <a:lnTo>
                    <a:pt x="5554" y="488"/>
                  </a:lnTo>
                  <a:lnTo>
                    <a:pt x="8640" y="801"/>
                  </a:lnTo>
                  <a:lnTo>
                    <a:pt x="12343" y="1115"/>
                  </a:lnTo>
                  <a:lnTo>
                    <a:pt x="13269" y="1289"/>
                  </a:lnTo>
                  <a:lnTo>
                    <a:pt x="13886" y="1603"/>
                  </a:lnTo>
                  <a:lnTo>
                    <a:pt x="14194" y="2021"/>
                  </a:lnTo>
                  <a:lnTo>
                    <a:pt x="14194" y="3101"/>
                  </a:lnTo>
                  <a:lnTo>
                    <a:pt x="13577" y="3728"/>
                  </a:lnTo>
                  <a:lnTo>
                    <a:pt x="11726" y="6968"/>
                  </a:lnTo>
                  <a:lnTo>
                    <a:pt x="11417" y="10173"/>
                  </a:lnTo>
                  <a:lnTo>
                    <a:pt x="12651" y="13343"/>
                  </a:lnTo>
                  <a:lnTo>
                    <a:pt x="15429" y="16514"/>
                  </a:lnTo>
                  <a:lnTo>
                    <a:pt x="19440" y="19684"/>
                  </a:lnTo>
                  <a:lnTo>
                    <a:pt x="20366" y="20276"/>
                  </a:lnTo>
                  <a:lnTo>
                    <a:pt x="21291" y="20764"/>
                  </a:lnTo>
                  <a:lnTo>
                    <a:pt x="21600" y="21182"/>
                  </a:lnTo>
                  <a:lnTo>
                    <a:pt x="21600" y="21600"/>
                  </a:lnTo>
                  <a:lnTo>
                    <a:pt x="20674" y="21600"/>
                  </a:lnTo>
                  <a:lnTo>
                    <a:pt x="17589" y="21286"/>
                  </a:lnTo>
                  <a:lnTo>
                    <a:pt x="15120" y="21008"/>
                  </a:lnTo>
                  <a:lnTo>
                    <a:pt x="13577" y="20799"/>
                  </a:lnTo>
                  <a:lnTo>
                    <a:pt x="12651" y="20590"/>
                  </a:lnTo>
                  <a:lnTo>
                    <a:pt x="12960" y="20450"/>
                  </a:lnTo>
                  <a:lnTo>
                    <a:pt x="12651" y="20381"/>
                  </a:lnTo>
                  <a:lnTo>
                    <a:pt x="12343" y="20137"/>
                  </a:lnTo>
                  <a:lnTo>
                    <a:pt x="12034" y="19788"/>
                  </a:lnTo>
                  <a:lnTo>
                    <a:pt x="11109" y="19335"/>
                  </a:lnTo>
                  <a:lnTo>
                    <a:pt x="9257" y="18151"/>
                  </a:lnTo>
                  <a:lnTo>
                    <a:pt x="4629" y="15050"/>
                  </a:lnTo>
                  <a:lnTo>
                    <a:pt x="1543" y="11845"/>
                  </a:lnTo>
                  <a:lnTo>
                    <a:pt x="0" y="8640"/>
                  </a:lnTo>
                  <a:lnTo>
                    <a:pt x="0" y="5470"/>
                  </a:lnTo>
                  <a:lnTo>
                    <a:pt x="1543" y="2265"/>
                  </a:lnTo>
                  <a:lnTo>
                    <a:pt x="1851" y="1533"/>
                  </a:lnTo>
                  <a:lnTo>
                    <a:pt x="2160" y="941"/>
                  </a:lnTo>
                  <a:lnTo>
                    <a:pt x="2469" y="418"/>
                  </a:lnTo>
                  <a:lnTo>
                    <a:pt x="2777" y="139"/>
                  </a:lnTo>
                  <a:close/>
                  <a:moveTo>
                    <a:pt x="2469" y="0"/>
                  </a:moveTo>
                  <a:lnTo>
                    <a:pt x="2777" y="105"/>
                  </a:lnTo>
                  <a:lnTo>
                    <a:pt x="2777" y="139"/>
                  </a:lnTo>
                  <a:lnTo>
                    <a:pt x="2469" y="70"/>
                  </a:lnTo>
                  <a:lnTo>
                    <a:pt x="2469"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25" name="Freeform 15233"/>
            <p:cNvSpPr/>
            <p:nvPr/>
          </p:nvSpPr>
          <p:spPr>
            <a:xfrm>
              <a:off x="22223" y="606355"/>
              <a:ext cx="90483" cy="270638"/>
            </a:xfrm>
            <a:custGeom>
              <a:avLst/>
              <a:gdLst/>
              <a:ahLst/>
              <a:cxnLst>
                <a:cxn ang="0">
                  <a:pos x="wd2" y="hd2"/>
                </a:cxn>
                <a:cxn ang="5400000">
                  <a:pos x="wd2" y="hd2"/>
                </a:cxn>
                <a:cxn ang="10800000">
                  <a:pos x="wd2" y="hd2"/>
                </a:cxn>
                <a:cxn ang="16200000">
                  <a:pos x="wd2" y="hd2"/>
                </a:cxn>
              </a:cxnLst>
              <a:rect l="0" t="0" r="r" b="b"/>
              <a:pathLst>
                <a:path w="21600" h="21600" extrusionOk="0">
                  <a:moveTo>
                    <a:pt x="2759" y="0"/>
                  </a:moveTo>
                  <a:lnTo>
                    <a:pt x="3330" y="32"/>
                  </a:lnTo>
                  <a:lnTo>
                    <a:pt x="6851" y="823"/>
                  </a:lnTo>
                  <a:lnTo>
                    <a:pt x="10752" y="1710"/>
                  </a:lnTo>
                  <a:lnTo>
                    <a:pt x="19602" y="3674"/>
                  </a:lnTo>
                  <a:lnTo>
                    <a:pt x="20363" y="3896"/>
                  </a:lnTo>
                  <a:lnTo>
                    <a:pt x="20934" y="4276"/>
                  </a:lnTo>
                  <a:lnTo>
                    <a:pt x="21315" y="4719"/>
                  </a:lnTo>
                  <a:lnTo>
                    <a:pt x="21600" y="5226"/>
                  </a:lnTo>
                  <a:lnTo>
                    <a:pt x="21600" y="5764"/>
                  </a:lnTo>
                  <a:lnTo>
                    <a:pt x="21410" y="6334"/>
                  </a:lnTo>
                  <a:lnTo>
                    <a:pt x="20173" y="9153"/>
                  </a:lnTo>
                  <a:lnTo>
                    <a:pt x="19316" y="11940"/>
                  </a:lnTo>
                  <a:lnTo>
                    <a:pt x="18841" y="14696"/>
                  </a:lnTo>
                  <a:lnTo>
                    <a:pt x="18841" y="17451"/>
                  </a:lnTo>
                  <a:lnTo>
                    <a:pt x="19221" y="20175"/>
                  </a:lnTo>
                  <a:lnTo>
                    <a:pt x="19316" y="20682"/>
                  </a:lnTo>
                  <a:lnTo>
                    <a:pt x="19126" y="21062"/>
                  </a:lnTo>
                  <a:lnTo>
                    <a:pt x="18936" y="21347"/>
                  </a:lnTo>
                  <a:lnTo>
                    <a:pt x="18555" y="21537"/>
                  </a:lnTo>
                  <a:lnTo>
                    <a:pt x="18079" y="21600"/>
                  </a:lnTo>
                  <a:lnTo>
                    <a:pt x="17508" y="21537"/>
                  </a:lnTo>
                  <a:lnTo>
                    <a:pt x="12751" y="20460"/>
                  </a:lnTo>
                  <a:lnTo>
                    <a:pt x="8564" y="19415"/>
                  </a:lnTo>
                  <a:lnTo>
                    <a:pt x="4853" y="18496"/>
                  </a:lnTo>
                  <a:lnTo>
                    <a:pt x="4377" y="18306"/>
                  </a:lnTo>
                  <a:lnTo>
                    <a:pt x="3806" y="17926"/>
                  </a:lnTo>
                  <a:lnTo>
                    <a:pt x="3330" y="17419"/>
                  </a:lnTo>
                  <a:lnTo>
                    <a:pt x="2855" y="16818"/>
                  </a:lnTo>
                  <a:lnTo>
                    <a:pt x="2379" y="16184"/>
                  </a:lnTo>
                  <a:lnTo>
                    <a:pt x="1142" y="13302"/>
                  </a:lnTo>
                  <a:lnTo>
                    <a:pt x="381" y="10420"/>
                  </a:lnTo>
                  <a:lnTo>
                    <a:pt x="0" y="7570"/>
                  </a:lnTo>
                  <a:lnTo>
                    <a:pt x="190" y="4624"/>
                  </a:lnTo>
                  <a:lnTo>
                    <a:pt x="856" y="1710"/>
                  </a:lnTo>
                  <a:lnTo>
                    <a:pt x="1237" y="1077"/>
                  </a:lnTo>
                  <a:lnTo>
                    <a:pt x="1713" y="570"/>
                  </a:lnTo>
                  <a:lnTo>
                    <a:pt x="2189" y="190"/>
                  </a:lnTo>
                  <a:lnTo>
                    <a:pt x="2759"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26" name="Freeform 15234"/>
            <p:cNvSpPr/>
            <p:nvPr/>
          </p:nvSpPr>
          <p:spPr>
            <a:xfrm>
              <a:off x="118260" y="680958"/>
              <a:ext cx="159535" cy="279369"/>
            </a:xfrm>
            <a:custGeom>
              <a:avLst/>
              <a:gdLst/>
              <a:ahLst/>
              <a:cxnLst>
                <a:cxn ang="0">
                  <a:pos x="wd2" y="hd2"/>
                </a:cxn>
                <a:cxn ang="5400000">
                  <a:pos x="wd2" y="hd2"/>
                </a:cxn>
                <a:cxn ang="10800000">
                  <a:pos x="wd2" y="hd2"/>
                </a:cxn>
                <a:cxn ang="16200000">
                  <a:pos x="wd2" y="hd2"/>
                </a:cxn>
              </a:cxnLst>
              <a:rect l="0" t="0" r="r" b="b"/>
              <a:pathLst>
                <a:path w="21600" h="21600" extrusionOk="0">
                  <a:moveTo>
                    <a:pt x="3869" y="0"/>
                  </a:moveTo>
                  <a:lnTo>
                    <a:pt x="4513" y="123"/>
                  </a:lnTo>
                  <a:lnTo>
                    <a:pt x="9403" y="1905"/>
                  </a:lnTo>
                  <a:lnTo>
                    <a:pt x="14561" y="3779"/>
                  </a:lnTo>
                  <a:lnTo>
                    <a:pt x="19988" y="5715"/>
                  </a:lnTo>
                  <a:lnTo>
                    <a:pt x="20633" y="6022"/>
                  </a:lnTo>
                  <a:lnTo>
                    <a:pt x="21116" y="6422"/>
                  </a:lnTo>
                  <a:lnTo>
                    <a:pt x="21439" y="6883"/>
                  </a:lnTo>
                  <a:lnTo>
                    <a:pt x="21600" y="7374"/>
                  </a:lnTo>
                  <a:lnTo>
                    <a:pt x="21546" y="7927"/>
                  </a:lnTo>
                  <a:lnTo>
                    <a:pt x="21385" y="8450"/>
                  </a:lnTo>
                  <a:lnTo>
                    <a:pt x="19666" y="11553"/>
                  </a:lnTo>
                  <a:lnTo>
                    <a:pt x="18215" y="14625"/>
                  </a:lnTo>
                  <a:lnTo>
                    <a:pt x="16979" y="17636"/>
                  </a:lnTo>
                  <a:lnTo>
                    <a:pt x="16066" y="20555"/>
                  </a:lnTo>
                  <a:lnTo>
                    <a:pt x="15851" y="21016"/>
                  </a:lnTo>
                  <a:lnTo>
                    <a:pt x="15475" y="21354"/>
                  </a:lnTo>
                  <a:lnTo>
                    <a:pt x="14991" y="21569"/>
                  </a:lnTo>
                  <a:lnTo>
                    <a:pt x="14400" y="21600"/>
                  </a:lnTo>
                  <a:lnTo>
                    <a:pt x="13809" y="21446"/>
                  </a:lnTo>
                  <a:lnTo>
                    <a:pt x="9564" y="19941"/>
                  </a:lnTo>
                  <a:lnTo>
                    <a:pt x="5642" y="18466"/>
                  </a:lnTo>
                  <a:lnTo>
                    <a:pt x="1827" y="17022"/>
                  </a:lnTo>
                  <a:lnTo>
                    <a:pt x="1343" y="16745"/>
                  </a:lnTo>
                  <a:lnTo>
                    <a:pt x="913" y="16346"/>
                  </a:lnTo>
                  <a:lnTo>
                    <a:pt x="537" y="15824"/>
                  </a:lnTo>
                  <a:lnTo>
                    <a:pt x="269" y="15240"/>
                  </a:lnTo>
                  <a:lnTo>
                    <a:pt x="107" y="14656"/>
                  </a:lnTo>
                  <a:lnTo>
                    <a:pt x="0" y="12044"/>
                  </a:lnTo>
                  <a:lnTo>
                    <a:pt x="107" y="9433"/>
                  </a:lnTo>
                  <a:lnTo>
                    <a:pt x="484" y="6760"/>
                  </a:lnTo>
                  <a:lnTo>
                    <a:pt x="1021" y="4086"/>
                  </a:lnTo>
                  <a:lnTo>
                    <a:pt x="1827" y="1413"/>
                  </a:lnTo>
                  <a:lnTo>
                    <a:pt x="2149" y="830"/>
                  </a:lnTo>
                  <a:lnTo>
                    <a:pt x="2687" y="338"/>
                  </a:lnTo>
                  <a:lnTo>
                    <a:pt x="3224" y="92"/>
                  </a:lnTo>
                  <a:lnTo>
                    <a:pt x="3869"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27" name="Freeform 15235"/>
            <p:cNvSpPr/>
            <p:nvPr/>
          </p:nvSpPr>
          <p:spPr>
            <a:xfrm>
              <a:off x="259539" y="792864"/>
              <a:ext cx="226205" cy="267464"/>
            </a:xfrm>
            <a:custGeom>
              <a:avLst/>
              <a:gdLst/>
              <a:ahLst/>
              <a:cxnLst>
                <a:cxn ang="0">
                  <a:pos x="wd2" y="hd2"/>
                </a:cxn>
                <a:cxn ang="5400000">
                  <a:pos x="wd2" y="hd2"/>
                </a:cxn>
                <a:cxn ang="10800000">
                  <a:pos x="wd2" y="hd2"/>
                </a:cxn>
                <a:cxn ang="16200000">
                  <a:pos x="wd2" y="hd2"/>
                </a:cxn>
              </a:cxnLst>
              <a:rect l="0" t="0" r="r" b="b"/>
              <a:pathLst>
                <a:path w="21600" h="21600" extrusionOk="0">
                  <a:moveTo>
                    <a:pt x="5863" y="0"/>
                  </a:moveTo>
                  <a:lnTo>
                    <a:pt x="6393" y="32"/>
                  </a:lnTo>
                  <a:lnTo>
                    <a:pt x="6923" y="225"/>
                  </a:lnTo>
                  <a:lnTo>
                    <a:pt x="13580" y="3691"/>
                  </a:lnTo>
                  <a:lnTo>
                    <a:pt x="20465" y="7221"/>
                  </a:lnTo>
                  <a:lnTo>
                    <a:pt x="20957" y="7574"/>
                  </a:lnTo>
                  <a:lnTo>
                    <a:pt x="21297" y="7992"/>
                  </a:lnTo>
                  <a:lnTo>
                    <a:pt x="21524" y="8441"/>
                  </a:lnTo>
                  <a:lnTo>
                    <a:pt x="21600" y="8955"/>
                  </a:lnTo>
                  <a:lnTo>
                    <a:pt x="21487" y="9500"/>
                  </a:lnTo>
                  <a:lnTo>
                    <a:pt x="21260" y="10014"/>
                  </a:lnTo>
                  <a:lnTo>
                    <a:pt x="19292" y="12838"/>
                  </a:lnTo>
                  <a:lnTo>
                    <a:pt x="17439" y="15630"/>
                  </a:lnTo>
                  <a:lnTo>
                    <a:pt x="15661" y="18294"/>
                  </a:lnTo>
                  <a:lnTo>
                    <a:pt x="13921" y="20862"/>
                  </a:lnTo>
                  <a:lnTo>
                    <a:pt x="13543" y="21247"/>
                  </a:lnTo>
                  <a:lnTo>
                    <a:pt x="13089" y="21504"/>
                  </a:lnTo>
                  <a:lnTo>
                    <a:pt x="12559" y="21600"/>
                  </a:lnTo>
                  <a:lnTo>
                    <a:pt x="12029" y="21600"/>
                  </a:lnTo>
                  <a:lnTo>
                    <a:pt x="11500" y="21407"/>
                  </a:lnTo>
                  <a:lnTo>
                    <a:pt x="6242" y="18711"/>
                  </a:lnTo>
                  <a:lnTo>
                    <a:pt x="1097" y="15983"/>
                  </a:lnTo>
                  <a:lnTo>
                    <a:pt x="643" y="15662"/>
                  </a:lnTo>
                  <a:lnTo>
                    <a:pt x="303" y="15245"/>
                  </a:lnTo>
                  <a:lnTo>
                    <a:pt x="76" y="14732"/>
                  </a:lnTo>
                  <a:lnTo>
                    <a:pt x="0" y="14186"/>
                  </a:lnTo>
                  <a:lnTo>
                    <a:pt x="38" y="13576"/>
                  </a:lnTo>
                  <a:lnTo>
                    <a:pt x="832" y="10591"/>
                  </a:lnTo>
                  <a:lnTo>
                    <a:pt x="1778" y="7510"/>
                  </a:lnTo>
                  <a:lnTo>
                    <a:pt x="2913" y="4365"/>
                  </a:lnTo>
                  <a:lnTo>
                    <a:pt x="4237" y="1188"/>
                  </a:lnTo>
                  <a:lnTo>
                    <a:pt x="4539" y="738"/>
                  </a:lnTo>
                  <a:lnTo>
                    <a:pt x="4918" y="385"/>
                  </a:lnTo>
                  <a:lnTo>
                    <a:pt x="5372" y="96"/>
                  </a:lnTo>
                  <a:lnTo>
                    <a:pt x="5863"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28" name="Freeform 15236"/>
            <p:cNvSpPr/>
            <p:nvPr/>
          </p:nvSpPr>
          <p:spPr>
            <a:xfrm>
              <a:off x="428596" y="923024"/>
              <a:ext cx="271446" cy="236511"/>
            </a:xfrm>
            <a:custGeom>
              <a:avLst/>
              <a:gdLst/>
              <a:ahLst/>
              <a:cxnLst>
                <a:cxn ang="0">
                  <a:pos x="wd2" y="hd2"/>
                </a:cxn>
                <a:cxn ang="5400000">
                  <a:pos x="wd2" y="hd2"/>
                </a:cxn>
                <a:cxn ang="10800000">
                  <a:pos x="wd2" y="hd2"/>
                </a:cxn>
                <a:cxn ang="16200000">
                  <a:pos x="wd2" y="hd2"/>
                </a:cxn>
              </a:cxnLst>
              <a:rect l="0" t="0" r="r" b="b"/>
              <a:pathLst>
                <a:path w="21600" h="21600" extrusionOk="0">
                  <a:moveTo>
                    <a:pt x="8526" y="0"/>
                  </a:moveTo>
                  <a:lnTo>
                    <a:pt x="9032" y="73"/>
                  </a:lnTo>
                  <a:lnTo>
                    <a:pt x="9505" y="327"/>
                  </a:lnTo>
                  <a:lnTo>
                    <a:pt x="15221" y="4247"/>
                  </a:lnTo>
                  <a:lnTo>
                    <a:pt x="20874" y="8023"/>
                  </a:lnTo>
                  <a:lnTo>
                    <a:pt x="21253" y="8386"/>
                  </a:lnTo>
                  <a:lnTo>
                    <a:pt x="21505" y="8822"/>
                  </a:lnTo>
                  <a:lnTo>
                    <a:pt x="21600" y="9330"/>
                  </a:lnTo>
                  <a:lnTo>
                    <a:pt x="21568" y="9838"/>
                  </a:lnTo>
                  <a:lnTo>
                    <a:pt x="21411" y="10346"/>
                  </a:lnTo>
                  <a:lnTo>
                    <a:pt x="21126" y="10818"/>
                  </a:lnTo>
                  <a:lnTo>
                    <a:pt x="18853" y="13650"/>
                  </a:lnTo>
                  <a:lnTo>
                    <a:pt x="16579" y="16264"/>
                  </a:lnTo>
                  <a:lnTo>
                    <a:pt x="14274" y="18732"/>
                  </a:lnTo>
                  <a:lnTo>
                    <a:pt x="12000" y="20983"/>
                  </a:lnTo>
                  <a:lnTo>
                    <a:pt x="11495" y="21310"/>
                  </a:lnTo>
                  <a:lnTo>
                    <a:pt x="10989" y="21527"/>
                  </a:lnTo>
                  <a:lnTo>
                    <a:pt x="10453" y="21600"/>
                  </a:lnTo>
                  <a:lnTo>
                    <a:pt x="9947" y="21564"/>
                  </a:lnTo>
                  <a:lnTo>
                    <a:pt x="9474" y="21346"/>
                  </a:lnTo>
                  <a:lnTo>
                    <a:pt x="5116" y="18405"/>
                  </a:lnTo>
                  <a:lnTo>
                    <a:pt x="695" y="15429"/>
                  </a:lnTo>
                  <a:lnTo>
                    <a:pt x="316" y="15066"/>
                  </a:lnTo>
                  <a:lnTo>
                    <a:pt x="95" y="14630"/>
                  </a:lnTo>
                  <a:lnTo>
                    <a:pt x="0" y="14122"/>
                  </a:lnTo>
                  <a:lnTo>
                    <a:pt x="32" y="13577"/>
                  </a:lnTo>
                  <a:lnTo>
                    <a:pt x="221" y="13033"/>
                  </a:lnTo>
                  <a:lnTo>
                    <a:pt x="1768" y="10237"/>
                  </a:lnTo>
                  <a:lnTo>
                    <a:pt x="3411" y="7297"/>
                  </a:lnTo>
                  <a:lnTo>
                    <a:pt x="5053" y="4284"/>
                  </a:lnTo>
                  <a:lnTo>
                    <a:pt x="6789" y="1089"/>
                  </a:lnTo>
                  <a:lnTo>
                    <a:pt x="7105" y="617"/>
                  </a:lnTo>
                  <a:lnTo>
                    <a:pt x="7547" y="290"/>
                  </a:lnTo>
                  <a:lnTo>
                    <a:pt x="8021" y="73"/>
                  </a:lnTo>
                  <a:lnTo>
                    <a:pt x="8526"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29" name="Freeform 15237"/>
            <p:cNvSpPr/>
            <p:nvPr/>
          </p:nvSpPr>
          <p:spPr>
            <a:xfrm>
              <a:off x="595273" y="1048422"/>
              <a:ext cx="285732" cy="191273"/>
            </a:xfrm>
            <a:custGeom>
              <a:avLst/>
              <a:gdLst/>
              <a:ahLst/>
              <a:cxnLst>
                <a:cxn ang="0">
                  <a:pos x="wd2" y="hd2"/>
                </a:cxn>
                <a:cxn ang="5400000">
                  <a:pos x="wd2" y="hd2"/>
                </a:cxn>
                <a:cxn ang="10800000">
                  <a:pos x="wd2" y="hd2"/>
                </a:cxn>
                <a:cxn ang="16200000">
                  <a:pos x="wd2" y="hd2"/>
                </a:cxn>
              </a:cxnLst>
              <a:rect l="0" t="0" r="r" b="b"/>
              <a:pathLst>
                <a:path w="21600" h="21600" extrusionOk="0">
                  <a:moveTo>
                    <a:pt x="11476" y="0"/>
                  </a:moveTo>
                  <a:lnTo>
                    <a:pt x="11957" y="89"/>
                  </a:lnTo>
                  <a:lnTo>
                    <a:pt x="12377" y="312"/>
                  </a:lnTo>
                  <a:lnTo>
                    <a:pt x="14690" y="2321"/>
                  </a:lnTo>
                  <a:lnTo>
                    <a:pt x="16944" y="4284"/>
                  </a:lnTo>
                  <a:lnTo>
                    <a:pt x="19137" y="6114"/>
                  </a:lnTo>
                  <a:lnTo>
                    <a:pt x="21239" y="7855"/>
                  </a:lnTo>
                  <a:lnTo>
                    <a:pt x="21480" y="8167"/>
                  </a:lnTo>
                  <a:lnTo>
                    <a:pt x="21600" y="8613"/>
                  </a:lnTo>
                  <a:lnTo>
                    <a:pt x="21600" y="9104"/>
                  </a:lnTo>
                  <a:lnTo>
                    <a:pt x="21480" y="9640"/>
                  </a:lnTo>
                  <a:lnTo>
                    <a:pt x="21209" y="10175"/>
                  </a:lnTo>
                  <a:lnTo>
                    <a:pt x="20849" y="10711"/>
                  </a:lnTo>
                  <a:lnTo>
                    <a:pt x="18716" y="13076"/>
                  </a:lnTo>
                  <a:lnTo>
                    <a:pt x="16583" y="15397"/>
                  </a:lnTo>
                  <a:lnTo>
                    <a:pt x="14360" y="17450"/>
                  </a:lnTo>
                  <a:lnTo>
                    <a:pt x="12137" y="19279"/>
                  </a:lnTo>
                  <a:lnTo>
                    <a:pt x="9854" y="20975"/>
                  </a:lnTo>
                  <a:lnTo>
                    <a:pt x="9313" y="21332"/>
                  </a:lnTo>
                  <a:lnTo>
                    <a:pt x="8742" y="21511"/>
                  </a:lnTo>
                  <a:lnTo>
                    <a:pt x="8201" y="21600"/>
                  </a:lnTo>
                  <a:lnTo>
                    <a:pt x="7721" y="21555"/>
                  </a:lnTo>
                  <a:lnTo>
                    <a:pt x="7360" y="21377"/>
                  </a:lnTo>
                  <a:lnTo>
                    <a:pt x="5137" y="19547"/>
                  </a:lnTo>
                  <a:lnTo>
                    <a:pt x="2824" y="17628"/>
                  </a:lnTo>
                  <a:lnTo>
                    <a:pt x="391" y="15620"/>
                  </a:lnTo>
                  <a:lnTo>
                    <a:pt x="150" y="15352"/>
                  </a:lnTo>
                  <a:lnTo>
                    <a:pt x="0" y="14995"/>
                  </a:lnTo>
                  <a:lnTo>
                    <a:pt x="0" y="14549"/>
                  </a:lnTo>
                  <a:lnTo>
                    <a:pt x="60" y="14147"/>
                  </a:lnTo>
                  <a:lnTo>
                    <a:pt x="270" y="13701"/>
                  </a:lnTo>
                  <a:lnTo>
                    <a:pt x="571" y="13299"/>
                  </a:lnTo>
                  <a:lnTo>
                    <a:pt x="2884" y="10666"/>
                  </a:lnTo>
                  <a:lnTo>
                    <a:pt x="5137" y="7721"/>
                  </a:lnTo>
                  <a:lnTo>
                    <a:pt x="7420" y="4552"/>
                  </a:lnTo>
                  <a:lnTo>
                    <a:pt x="9643" y="1160"/>
                  </a:lnTo>
                  <a:lnTo>
                    <a:pt x="10034" y="669"/>
                  </a:lnTo>
                  <a:lnTo>
                    <a:pt x="10485" y="312"/>
                  </a:lnTo>
                  <a:lnTo>
                    <a:pt x="10965" y="89"/>
                  </a:lnTo>
                  <a:lnTo>
                    <a:pt x="11476"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30" name="Freeform 15238"/>
            <p:cNvSpPr/>
            <p:nvPr/>
          </p:nvSpPr>
          <p:spPr>
            <a:xfrm>
              <a:off x="729408" y="1143661"/>
              <a:ext cx="269065" cy="144447"/>
            </a:xfrm>
            <a:custGeom>
              <a:avLst/>
              <a:gdLst/>
              <a:ahLst/>
              <a:cxnLst>
                <a:cxn ang="0">
                  <a:pos x="wd2" y="hd2"/>
                </a:cxn>
                <a:cxn ang="5400000">
                  <a:pos x="wd2" y="hd2"/>
                </a:cxn>
                <a:cxn ang="10800000">
                  <a:pos x="wd2" y="hd2"/>
                </a:cxn>
                <a:cxn ang="16200000">
                  <a:pos x="wd2" y="hd2"/>
                </a:cxn>
              </a:cxnLst>
              <a:rect l="0" t="0" r="r" b="b"/>
              <a:pathLst>
                <a:path w="21600" h="21600" extrusionOk="0">
                  <a:moveTo>
                    <a:pt x="15005" y="0"/>
                  </a:moveTo>
                  <a:lnTo>
                    <a:pt x="15388" y="0"/>
                  </a:lnTo>
                  <a:lnTo>
                    <a:pt x="15738" y="239"/>
                  </a:lnTo>
                  <a:lnTo>
                    <a:pt x="17331" y="1850"/>
                  </a:lnTo>
                  <a:lnTo>
                    <a:pt x="18860" y="3401"/>
                  </a:lnTo>
                  <a:lnTo>
                    <a:pt x="20230" y="4773"/>
                  </a:lnTo>
                  <a:lnTo>
                    <a:pt x="21504" y="6027"/>
                  </a:lnTo>
                  <a:lnTo>
                    <a:pt x="21600" y="6265"/>
                  </a:lnTo>
                  <a:lnTo>
                    <a:pt x="21568" y="6623"/>
                  </a:lnTo>
                  <a:lnTo>
                    <a:pt x="21441" y="7101"/>
                  </a:lnTo>
                  <a:lnTo>
                    <a:pt x="21186" y="7638"/>
                  </a:lnTo>
                  <a:lnTo>
                    <a:pt x="20804" y="8234"/>
                  </a:lnTo>
                  <a:lnTo>
                    <a:pt x="20389" y="8831"/>
                  </a:lnTo>
                  <a:lnTo>
                    <a:pt x="17873" y="11755"/>
                  </a:lnTo>
                  <a:lnTo>
                    <a:pt x="15356" y="14499"/>
                  </a:lnTo>
                  <a:lnTo>
                    <a:pt x="12712" y="16886"/>
                  </a:lnTo>
                  <a:lnTo>
                    <a:pt x="10067" y="18975"/>
                  </a:lnTo>
                  <a:lnTo>
                    <a:pt x="7327" y="20765"/>
                  </a:lnTo>
                  <a:lnTo>
                    <a:pt x="6786" y="21063"/>
                  </a:lnTo>
                  <a:lnTo>
                    <a:pt x="6276" y="21302"/>
                  </a:lnTo>
                  <a:lnTo>
                    <a:pt x="5798" y="21481"/>
                  </a:lnTo>
                  <a:lnTo>
                    <a:pt x="5416" y="21600"/>
                  </a:lnTo>
                  <a:lnTo>
                    <a:pt x="5065" y="21600"/>
                  </a:lnTo>
                  <a:lnTo>
                    <a:pt x="4842" y="21481"/>
                  </a:lnTo>
                  <a:lnTo>
                    <a:pt x="3823" y="20586"/>
                  </a:lnTo>
                  <a:lnTo>
                    <a:pt x="2708" y="19571"/>
                  </a:lnTo>
                  <a:lnTo>
                    <a:pt x="1497" y="18438"/>
                  </a:lnTo>
                  <a:lnTo>
                    <a:pt x="191" y="17244"/>
                  </a:lnTo>
                  <a:lnTo>
                    <a:pt x="32" y="16946"/>
                  </a:lnTo>
                  <a:lnTo>
                    <a:pt x="0" y="16648"/>
                  </a:lnTo>
                  <a:lnTo>
                    <a:pt x="96" y="16290"/>
                  </a:lnTo>
                  <a:lnTo>
                    <a:pt x="319" y="15872"/>
                  </a:lnTo>
                  <a:lnTo>
                    <a:pt x="669" y="15454"/>
                  </a:lnTo>
                  <a:lnTo>
                    <a:pt x="1147" y="15036"/>
                  </a:lnTo>
                  <a:lnTo>
                    <a:pt x="3600" y="12829"/>
                  </a:lnTo>
                  <a:lnTo>
                    <a:pt x="6021" y="10382"/>
                  </a:lnTo>
                  <a:lnTo>
                    <a:pt x="8411" y="7757"/>
                  </a:lnTo>
                  <a:lnTo>
                    <a:pt x="10768" y="4714"/>
                  </a:lnTo>
                  <a:lnTo>
                    <a:pt x="13030" y="1551"/>
                  </a:lnTo>
                  <a:lnTo>
                    <a:pt x="13508" y="955"/>
                  </a:lnTo>
                  <a:lnTo>
                    <a:pt x="14018" y="537"/>
                  </a:lnTo>
                  <a:lnTo>
                    <a:pt x="14527" y="179"/>
                  </a:lnTo>
                  <a:lnTo>
                    <a:pt x="15005"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31" name="Freeform 15239"/>
            <p:cNvSpPr/>
            <p:nvPr/>
          </p:nvSpPr>
          <p:spPr>
            <a:xfrm>
              <a:off x="807984" y="1195249"/>
              <a:ext cx="229380" cy="103971"/>
            </a:xfrm>
            <a:custGeom>
              <a:avLst/>
              <a:gdLst/>
              <a:ahLst/>
              <a:cxnLst>
                <a:cxn ang="0">
                  <a:pos x="wd2" y="hd2"/>
                </a:cxn>
                <a:cxn ang="5400000">
                  <a:pos x="wd2" y="hd2"/>
                </a:cxn>
                <a:cxn ang="10800000">
                  <a:pos x="wd2" y="hd2"/>
                </a:cxn>
                <a:cxn ang="16200000">
                  <a:pos x="wd2" y="hd2"/>
                </a:cxn>
              </a:cxnLst>
              <a:rect l="0" t="0" r="r" b="b"/>
              <a:pathLst>
                <a:path w="21600" h="21600" extrusionOk="0">
                  <a:moveTo>
                    <a:pt x="21600" y="1072"/>
                  </a:moveTo>
                  <a:lnTo>
                    <a:pt x="21525" y="1154"/>
                  </a:lnTo>
                  <a:lnTo>
                    <a:pt x="21450" y="1154"/>
                  </a:lnTo>
                  <a:lnTo>
                    <a:pt x="21525" y="1072"/>
                  </a:lnTo>
                  <a:lnTo>
                    <a:pt x="21600" y="1072"/>
                  </a:lnTo>
                  <a:close/>
                  <a:moveTo>
                    <a:pt x="19766" y="0"/>
                  </a:moveTo>
                  <a:lnTo>
                    <a:pt x="19953" y="0"/>
                  </a:lnTo>
                  <a:lnTo>
                    <a:pt x="20477" y="495"/>
                  </a:lnTo>
                  <a:lnTo>
                    <a:pt x="20926" y="907"/>
                  </a:lnTo>
                  <a:lnTo>
                    <a:pt x="21301" y="1072"/>
                  </a:lnTo>
                  <a:lnTo>
                    <a:pt x="21450" y="1154"/>
                  </a:lnTo>
                  <a:lnTo>
                    <a:pt x="21301" y="1402"/>
                  </a:lnTo>
                  <a:lnTo>
                    <a:pt x="20964" y="1814"/>
                  </a:lnTo>
                  <a:lnTo>
                    <a:pt x="20552" y="2391"/>
                  </a:lnTo>
                  <a:lnTo>
                    <a:pt x="20065" y="3050"/>
                  </a:lnTo>
                  <a:lnTo>
                    <a:pt x="19466" y="3875"/>
                  </a:lnTo>
                  <a:lnTo>
                    <a:pt x="16546" y="7750"/>
                  </a:lnTo>
                  <a:lnTo>
                    <a:pt x="13514" y="11295"/>
                  </a:lnTo>
                  <a:lnTo>
                    <a:pt x="10407" y="14427"/>
                  </a:lnTo>
                  <a:lnTo>
                    <a:pt x="7188" y="17231"/>
                  </a:lnTo>
                  <a:lnTo>
                    <a:pt x="3931" y="19621"/>
                  </a:lnTo>
                  <a:lnTo>
                    <a:pt x="3294" y="20116"/>
                  </a:lnTo>
                  <a:lnTo>
                    <a:pt x="2284" y="20858"/>
                  </a:lnTo>
                  <a:lnTo>
                    <a:pt x="1909" y="21105"/>
                  </a:lnTo>
                  <a:lnTo>
                    <a:pt x="1647" y="21270"/>
                  </a:lnTo>
                  <a:lnTo>
                    <a:pt x="1572" y="21353"/>
                  </a:lnTo>
                  <a:lnTo>
                    <a:pt x="1460" y="21600"/>
                  </a:lnTo>
                  <a:lnTo>
                    <a:pt x="1235" y="21600"/>
                  </a:lnTo>
                  <a:lnTo>
                    <a:pt x="898" y="21435"/>
                  </a:lnTo>
                  <a:lnTo>
                    <a:pt x="487" y="21188"/>
                  </a:lnTo>
                  <a:lnTo>
                    <a:pt x="37" y="20776"/>
                  </a:lnTo>
                  <a:lnTo>
                    <a:pt x="0" y="20693"/>
                  </a:lnTo>
                  <a:lnTo>
                    <a:pt x="150" y="20446"/>
                  </a:lnTo>
                  <a:lnTo>
                    <a:pt x="412" y="20116"/>
                  </a:lnTo>
                  <a:lnTo>
                    <a:pt x="824" y="19704"/>
                  </a:lnTo>
                  <a:lnTo>
                    <a:pt x="1310" y="19292"/>
                  </a:lnTo>
                  <a:lnTo>
                    <a:pt x="1909" y="18879"/>
                  </a:lnTo>
                  <a:lnTo>
                    <a:pt x="5166" y="16406"/>
                  </a:lnTo>
                  <a:lnTo>
                    <a:pt x="8311" y="13521"/>
                  </a:lnTo>
                  <a:lnTo>
                    <a:pt x="11418" y="10223"/>
                  </a:lnTo>
                  <a:lnTo>
                    <a:pt x="14450" y="6513"/>
                  </a:lnTo>
                  <a:lnTo>
                    <a:pt x="17370" y="2556"/>
                  </a:lnTo>
                  <a:lnTo>
                    <a:pt x="18493" y="1072"/>
                  </a:lnTo>
                  <a:lnTo>
                    <a:pt x="18980" y="577"/>
                  </a:lnTo>
                  <a:lnTo>
                    <a:pt x="19391" y="165"/>
                  </a:lnTo>
                  <a:lnTo>
                    <a:pt x="19766"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32" name="Freeform 15240"/>
            <p:cNvSpPr/>
            <p:nvPr/>
          </p:nvSpPr>
          <p:spPr>
            <a:xfrm>
              <a:off x="7143" y="330955"/>
              <a:ext cx="94451" cy="232543"/>
            </a:xfrm>
            <a:custGeom>
              <a:avLst/>
              <a:gdLst/>
              <a:ahLst/>
              <a:cxnLst>
                <a:cxn ang="0">
                  <a:pos x="wd2" y="hd2"/>
                </a:cxn>
                <a:cxn ang="5400000">
                  <a:pos x="wd2" y="hd2"/>
                </a:cxn>
                <a:cxn ang="10800000">
                  <a:pos x="wd2" y="hd2"/>
                </a:cxn>
                <a:cxn ang="16200000">
                  <a:pos x="wd2" y="hd2"/>
                </a:cxn>
              </a:cxnLst>
              <a:rect l="0" t="0" r="r" b="b"/>
              <a:pathLst>
                <a:path w="21600" h="21600" extrusionOk="0">
                  <a:moveTo>
                    <a:pt x="17895" y="0"/>
                  </a:moveTo>
                  <a:lnTo>
                    <a:pt x="17985" y="37"/>
                  </a:lnTo>
                  <a:lnTo>
                    <a:pt x="18437" y="147"/>
                  </a:lnTo>
                  <a:lnTo>
                    <a:pt x="19160" y="331"/>
                  </a:lnTo>
                  <a:lnTo>
                    <a:pt x="20154" y="589"/>
                  </a:lnTo>
                  <a:lnTo>
                    <a:pt x="21419" y="883"/>
                  </a:lnTo>
                  <a:lnTo>
                    <a:pt x="21600" y="1067"/>
                  </a:lnTo>
                  <a:lnTo>
                    <a:pt x="21600" y="1325"/>
                  </a:lnTo>
                  <a:lnTo>
                    <a:pt x="21419" y="1729"/>
                  </a:lnTo>
                  <a:lnTo>
                    <a:pt x="20967" y="2245"/>
                  </a:lnTo>
                  <a:lnTo>
                    <a:pt x="20425" y="2797"/>
                  </a:lnTo>
                  <a:lnTo>
                    <a:pt x="19702" y="3422"/>
                  </a:lnTo>
                  <a:lnTo>
                    <a:pt x="15906" y="6476"/>
                  </a:lnTo>
                  <a:lnTo>
                    <a:pt x="12653" y="9678"/>
                  </a:lnTo>
                  <a:lnTo>
                    <a:pt x="9761" y="12916"/>
                  </a:lnTo>
                  <a:lnTo>
                    <a:pt x="7321" y="16191"/>
                  </a:lnTo>
                  <a:lnTo>
                    <a:pt x="5332" y="19539"/>
                  </a:lnTo>
                  <a:lnTo>
                    <a:pt x="4971" y="20165"/>
                  </a:lnTo>
                  <a:lnTo>
                    <a:pt x="4428" y="20717"/>
                  </a:lnTo>
                  <a:lnTo>
                    <a:pt x="4067" y="21122"/>
                  </a:lnTo>
                  <a:lnTo>
                    <a:pt x="3615" y="21453"/>
                  </a:lnTo>
                  <a:lnTo>
                    <a:pt x="3254" y="21600"/>
                  </a:lnTo>
                  <a:lnTo>
                    <a:pt x="2982" y="21600"/>
                  </a:lnTo>
                  <a:lnTo>
                    <a:pt x="1808" y="21232"/>
                  </a:lnTo>
                  <a:lnTo>
                    <a:pt x="994" y="20938"/>
                  </a:lnTo>
                  <a:lnTo>
                    <a:pt x="362" y="20680"/>
                  </a:lnTo>
                  <a:lnTo>
                    <a:pt x="0" y="20496"/>
                  </a:lnTo>
                  <a:lnTo>
                    <a:pt x="0" y="20422"/>
                  </a:lnTo>
                  <a:lnTo>
                    <a:pt x="181" y="20312"/>
                  </a:lnTo>
                  <a:lnTo>
                    <a:pt x="362" y="19981"/>
                  </a:lnTo>
                  <a:lnTo>
                    <a:pt x="633" y="19466"/>
                  </a:lnTo>
                  <a:lnTo>
                    <a:pt x="994" y="18803"/>
                  </a:lnTo>
                  <a:lnTo>
                    <a:pt x="1356" y="18067"/>
                  </a:lnTo>
                  <a:lnTo>
                    <a:pt x="3254" y="14756"/>
                  </a:lnTo>
                  <a:lnTo>
                    <a:pt x="5694" y="11518"/>
                  </a:lnTo>
                  <a:lnTo>
                    <a:pt x="8405" y="8353"/>
                  </a:lnTo>
                  <a:lnTo>
                    <a:pt x="11659" y="5225"/>
                  </a:lnTo>
                  <a:lnTo>
                    <a:pt x="15183" y="2171"/>
                  </a:lnTo>
                  <a:lnTo>
                    <a:pt x="15906" y="1619"/>
                  </a:lnTo>
                  <a:lnTo>
                    <a:pt x="16629" y="1104"/>
                  </a:lnTo>
                  <a:lnTo>
                    <a:pt x="17172" y="662"/>
                  </a:lnTo>
                  <a:lnTo>
                    <a:pt x="17623" y="331"/>
                  </a:lnTo>
                  <a:lnTo>
                    <a:pt x="17895" y="110"/>
                  </a:lnTo>
                  <a:lnTo>
                    <a:pt x="17895"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33" name="Freeform 15241"/>
            <p:cNvSpPr/>
            <p:nvPr/>
          </p:nvSpPr>
          <p:spPr>
            <a:xfrm>
              <a:off x="37303" y="353971"/>
              <a:ext cx="168265" cy="272226"/>
            </a:xfrm>
            <a:custGeom>
              <a:avLst/>
              <a:gdLst/>
              <a:ahLst/>
              <a:cxnLst>
                <a:cxn ang="0">
                  <a:pos x="wd2" y="hd2"/>
                </a:cxn>
                <a:cxn ang="5400000">
                  <a:pos x="wd2" y="hd2"/>
                </a:cxn>
                <a:cxn ang="10800000">
                  <a:pos x="wd2" y="hd2"/>
                </a:cxn>
                <a:cxn ang="16200000">
                  <a:pos x="wd2" y="hd2"/>
                </a:cxn>
              </a:cxnLst>
              <a:rect l="0" t="0" r="r" b="b"/>
              <a:pathLst>
                <a:path w="21600" h="21600" extrusionOk="0">
                  <a:moveTo>
                    <a:pt x="10775" y="0"/>
                  </a:moveTo>
                  <a:lnTo>
                    <a:pt x="11080" y="32"/>
                  </a:lnTo>
                  <a:lnTo>
                    <a:pt x="13214" y="851"/>
                  </a:lnTo>
                  <a:lnTo>
                    <a:pt x="15552" y="1703"/>
                  </a:lnTo>
                  <a:lnTo>
                    <a:pt x="18093" y="2649"/>
                  </a:lnTo>
                  <a:lnTo>
                    <a:pt x="20838" y="3689"/>
                  </a:lnTo>
                  <a:lnTo>
                    <a:pt x="21244" y="3910"/>
                  </a:lnTo>
                  <a:lnTo>
                    <a:pt x="21498" y="4257"/>
                  </a:lnTo>
                  <a:lnTo>
                    <a:pt x="21600" y="4730"/>
                  </a:lnTo>
                  <a:lnTo>
                    <a:pt x="21549" y="5203"/>
                  </a:lnTo>
                  <a:lnTo>
                    <a:pt x="21295" y="5739"/>
                  </a:lnTo>
                  <a:lnTo>
                    <a:pt x="20939" y="6275"/>
                  </a:lnTo>
                  <a:lnTo>
                    <a:pt x="18652" y="8955"/>
                  </a:lnTo>
                  <a:lnTo>
                    <a:pt x="16670" y="11699"/>
                  </a:lnTo>
                  <a:lnTo>
                    <a:pt x="14840" y="14474"/>
                  </a:lnTo>
                  <a:lnTo>
                    <a:pt x="13265" y="17280"/>
                  </a:lnTo>
                  <a:lnTo>
                    <a:pt x="11791" y="20118"/>
                  </a:lnTo>
                  <a:lnTo>
                    <a:pt x="11486" y="20622"/>
                  </a:lnTo>
                  <a:lnTo>
                    <a:pt x="11130" y="21064"/>
                  </a:lnTo>
                  <a:lnTo>
                    <a:pt x="10724" y="21348"/>
                  </a:lnTo>
                  <a:lnTo>
                    <a:pt x="10266" y="21537"/>
                  </a:lnTo>
                  <a:lnTo>
                    <a:pt x="9758" y="21600"/>
                  </a:lnTo>
                  <a:lnTo>
                    <a:pt x="9301" y="21474"/>
                  </a:lnTo>
                  <a:lnTo>
                    <a:pt x="6810" y="20496"/>
                  </a:lnTo>
                  <a:lnTo>
                    <a:pt x="4472" y="19550"/>
                  </a:lnTo>
                  <a:lnTo>
                    <a:pt x="2389" y="18667"/>
                  </a:lnTo>
                  <a:lnTo>
                    <a:pt x="457" y="17848"/>
                  </a:lnTo>
                  <a:lnTo>
                    <a:pt x="254" y="17690"/>
                  </a:lnTo>
                  <a:lnTo>
                    <a:pt x="102" y="17343"/>
                  </a:lnTo>
                  <a:lnTo>
                    <a:pt x="0" y="16965"/>
                  </a:lnTo>
                  <a:lnTo>
                    <a:pt x="0" y="16492"/>
                  </a:lnTo>
                  <a:lnTo>
                    <a:pt x="102" y="15956"/>
                  </a:lnTo>
                  <a:lnTo>
                    <a:pt x="254" y="15388"/>
                  </a:lnTo>
                  <a:lnTo>
                    <a:pt x="1423" y="12519"/>
                  </a:lnTo>
                  <a:lnTo>
                    <a:pt x="2795" y="9712"/>
                  </a:lnTo>
                  <a:lnTo>
                    <a:pt x="4422" y="6937"/>
                  </a:lnTo>
                  <a:lnTo>
                    <a:pt x="6353" y="4194"/>
                  </a:lnTo>
                  <a:lnTo>
                    <a:pt x="8437" y="1545"/>
                  </a:lnTo>
                  <a:lnTo>
                    <a:pt x="8894" y="1072"/>
                  </a:lnTo>
                  <a:lnTo>
                    <a:pt x="9402" y="662"/>
                  </a:lnTo>
                  <a:lnTo>
                    <a:pt x="9911" y="347"/>
                  </a:lnTo>
                  <a:lnTo>
                    <a:pt x="10368" y="95"/>
                  </a:lnTo>
                  <a:lnTo>
                    <a:pt x="10775"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34" name="Freeform 15242"/>
            <p:cNvSpPr/>
            <p:nvPr/>
          </p:nvSpPr>
          <p:spPr>
            <a:xfrm>
              <a:off x="149215" y="430162"/>
              <a:ext cx="241285" cy="300798"/>
            </a:xfrm>
            <a:custGeom>
              <a:avLst/>
              <a:gdLst/>
              <a:ahLst/>
              <a:cxnLst>
                <a:cxn ang="0">
                  <a:pos x="wd2" y="hd2"/>
                </a:cxn>
                <a:cxn ang="5400000">
                  <a:pos x="wd2" y="hd2"/>
                </a:cxn>
                <a:cxn ang="10800000">
                  <a:pos x="wd2" y="hd2"/>
                </a:cxn>
                <a:cxn ang="16200000">
                  <a:pos x="wd2" y="hd2"/>
                </a:cxn>
              </a:cxnLst>
              <a:rect l="0" t="0" r="r" b="b"/>
              <a:pathLst>
                <a:path w="21600" h="21600" extrusionOk="0">
                  <a:moveTo>
                    <a:pt x="8861" y="0"/>
                  </a:moveTo>
                  <a:lnTo>
                    <a:pt x="9288" y="114"/>
                  </a:lnTo>
                  <a:lnTo>
                    <a:pt x="11957" y="1398"/>
                  </a:lnTo>
                  <a:lnTo>
                    <a:pt x="14768" y="2768"/>
                  </a:lnTo>
                  <a:lnTo>
                    <a:pt x="17650" y="4166"/>
                  </a:lnTo>
                  <a:lnTo>
                    <a:pt x="20675" y="5621"/>
                  </a:lnTo>
                  <a:lnTo>
                    <a:pt x="21102" y="5906"/>
                  </a:lnTo>
                  <a:lnTo>
                    <a:pt x="21422" y="6277"/>
                  </a:lnTo>
                  <a:lnTo>
                    <a:pt x="21564" y="6762"/>
                  </a:lnTo>
                  <a:lnTo>
                    <a:pt x="21600" y="7248"/>
                  </a:lnTo>
                  <a:lnTo>
                    <a:pt x="21493" y="7761"/>
                  </a:lnTo>
                  <a:lnTo>
                    <a:pt x="21244" y="8246"/>
                  </a:lnTo>
                  <a:lnTo>
                    <a:pt x="19180" y="11271"/>
                  </a:lnTo>
                  <a:lnTo>
                    <a:pt x="17259" y="14324"/>
                  </a:lnTo>
                  <a:lnTo>
                    <a:pt x="15479" y="17406"/>
                  </a:lnTo>
                  <a:lnTo>
                    <a:pt x="13843" y="20516"/>
                  </a:lnTo>
                  <a:lnTo>
                    <a:pt x="13487" y="20944"/>
                  </a:lnTo>
                  <a:lnTo>
                    <a:pt x="13131" y="21286"/>
                  </a:lnTo>
                  <a:lnTo>
                    <a:pt x="12704" y="21486"/>
                  </a:lnTo>
                  <a:lnTo>
                    <a:pt x="12241" y="21600"/>
                  </a:lnTo>
                  <a:lnTo>
                    <a:pt x="11743" y="21571"/>
                  </a:lnTo>
                  <a:lnTo>
                    <a:pt x="11280" y="21429"/>
                  </a:lnTo>
                  <a:lnTo>
                    <a:pt x="7580" y="19603"/>
                  </a:lnTo>
                  <a:lnTo>
                    <a:pt x="4128" y="17834"/>
                  </a:lnTo>
                  <a:lnTo>
                    <a:pt x="818" y="16179"/>
                  </a:lnTo>
                  <a:lnTo>
                    <a:pt x="463" y="15922"/>
                  </a:lnTo>
                  <a:lnTo>
                    <a:pt x="249" y="15579"/>
                  </a:lnTo>
                  <a:lnTo>
                    <a:pt x="71" y="15180"/>
                  </a:lnTo>
                  <a:lnTo>
                    <a:pt x="0" y="14695"/>
                  </a:lnTo>
                  <a:lnTo>
                    <a:pt x="36" y="14153"/>
                  </a:lnTo>
                  <a:lnTo>
                    <a:pt x="142" y="13668"/>
                  </a:lnTo>
                  <a:lnTo>
                    <a:pt x="1459" y="10443"/>
                  </a:lnTo>
                  <a:lnTo>
                    <a:pt x="2954" y="7333"/>
                  </a:lnTo>
                  <a:lnTo>
                    <a:pt x="4697" y="4194"/>
                  </a:lnTo>
                  <a:lnTo>
                    <a:pt x="6619" y="1141"/>
                  </a:lnTo>
                  <a:lnTo>
                    <a:pt x="7010" y="713"/>
                  </a:lnTo>
                  <a:lnTo>
                    <a:pt x="7402" y="371"/>
                  </a:lnTo>
                  <a:lnTo>
                    <a:pt x="7864" y="143"/>
                  </a:lnTo>
                  <a:lnTo>
                    <a:pt x="8362" y="0"/>
                  </a:lnTo>
                  <a:lnTo>
                    <a:pt x="8861"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35" name="Freeform 15243"/>
            <p:cNvSpPr/>
            <p:nvPr/>
          </p:nvSpPr>
          <p:spPr>
            <a:xfrm>
              <a:off x="330971" y="550005"/>
              <a:ext cx="292082" cy="311909"/>
            </a:xfrm>
            <a:custGeom>
              <a:avLst/>
              <a:gdLst/>
              <a:ahLst/>
              <a:cxnLst>
                <a:cxn ang="0">
                  <a:pos x="wd2" y="hd2"/>
                </a:cxn>
                <a:cxn ang="5400000">
                  <a:pos x="wd2" y="hd2"/>
                </a:cxn>
                <a:cxn ang="10800000">
                  <a:pos x="wd2" y="hd2"/>
                </a:cxn>
                <a:cxn ang="16200000">
                  <a:pos x="wd2" y="hd2"/>
                </a:cxn>
              </a:cxnLst>
              <a:rect l="0" t="0" r="r" b="b"/>
              <a:pathLst>
                <a:path w="21600" h="21600" extrusionOk="0">
                  <a:moveTo>
                    <a:pt x="8129" y="0"/>
                  </a:moveTo>
                  <a:lnTo>
                    <a:pt x="8628" y="27"/>
                  </a:lnTo>
                  <a:lnTo>
                    <a:pt x="9068" y="220"/>
                  </a:lnTo>
                  <a:lnTo>
                    <a:pt x="12884" y="2363"/>
                  </a:lnTo>
                  <a:lnTo>
                    <a:pt x="16758" y="4534"/>
                  </a:lnTo>
                  <a:lnTo>
                    <a:pt x="20661" y="6733"/>
                  </a:lnTo>
                  <a:lnTo>
                    <a:pt x="21072" y="7063"/>
                  </a:lnTo>
                  <a:lnTo>
                    <a:pt x="21395" y="7447"/>
                  </a:lnTo>
                  <a:lnTo>
                    <a:pt x="21571" y="7915"/>
                  </a:lnTo>
                  <a:lnTo>
                    <a:pt x="21600" y="8382"/>
                  </a:lnTo>
                  <a:lnTo>
                    <a:pt x="21541" y="8876"/>
                  </a:lnTo>
                  <a:lnTo>
                    <a:pt x="21307" y="9344"/>
                  </a:lnTo>
                  <a:lnTo>
                    <a:pt x="18900" y="13191"/>
                  </a:lnTo>
                  <a:lnTo>
                    <a:pt x="16493" y="16956"/>
                  </a:lnTo>
                  <a:lnTo>
                    <a:pt x="14175" y="20693"/>
                  </a:lnTo>
                  <a:lnTo>
                    <a:pt x="13823" y="21105"/>
                  </a:lnTo>
                  <a:lnTo>
                    <a:pt x="13441" y="21380"/>
                  </a:lnTo>
                  <a:lnTo>
                    <a:pt x="13001" y="21545"/>
                  </a:lnTo>
                  <a:lnTo>
                    <a:pt x="12532" y="21600"/>
                  </a:lnTo>
                  <a:lnTo>
                    <a:pt x="12062" y="21545"/>
                  </a:lnTo>
                  <a:lnTo>
                    <a:pt x="11592" y="21380"/>
                  </a:lnTo>
                  <a:lnTo>
                    <a:pt x="6192" y="18302"/>
                  </a:lnTo>
                  <a:lnTo>
                    <a:pt x="880" y="15252"/>
                  </a:lnTo>
                  <a:lnTo>
                    <a:pt x="528" y="14977"/>
                  </a:lnTo>
                  <a:lnTo>
                    <a:pt x="264" y="14620"/>
                  </a:lnTo>
                  <a:lnTo>
                    <a:pt x="88" y="14180"/>
                  </a:lnTo>
                  <a:lnTo>
                    <a:pt x="0" y="13713"/>
                  </a:lnTo>
                  <a:lnTo>
                    <a:pt x="29" y="13218"/>
                  </a:lnTo>
                  <a:lnTo>
                    <a:pt x="176" y="12751"/>
                  </a:lnTo>
                  <a:lnTo>
                    <a:pt x="2113" y="8794"/>
                  </a:lnTo>
                  <a:lnTo>
                    <a:pt x="4197" y="4892"/>
                  </a:lnTo>
                  <a:lnTo>
                    <a:pt x="6457" y="989"/>
                  </a:lnTo>
                  <a:lnTo>
                    <a:pt x="6809" y="577"/>
                  </a:lnTo>
                  <a:lnTo>
                    <a:pt x="7190" y="275"/>
                  </a:lnTo>
                  <a:lnTo>
                    <a:pt x="7660" y="55"/>
                  </a:lnTo>
                  <a:lnTo>
                    <a:pt x="8129"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36" name="Freeform 15244"/>
            <p:cNvSpPr/>
            <p:nvPr/>
          </p:nvSpPr>
          <p:spPr>
            <a:xfrm>
              <a:off x="551619" y="692863"/>
              <a:ext cx="307956" cy="300798"/>
            </a:xfrm>
            <a:custGeom>
              <a:avLst/>
              <a:gdLst/>
              <a:ahLst/>
              <a:cxnLst>
                <a:cxn ang="0">
                  <a:pos x="wd2" y="hd2"/>
                </a:cxn>
                <a:cxn ang="5400000">
                  <a:pos x="wd2" y="hd2"/>
                </a:cxn>
                <a:cxn ang="10800000">
                  <a:pos x="wd2" y="hd2"/>
                </a:cxn>
                <a:cxn ang="16200000">
                  <a:pos x="wd2" y="hd2"/>
                </a:cxn>
              </a:cxnLst>
              <a:rect l="0" t="0" r="r" b="b"/>
              <a:pathLst>
                <a:path w="21600" h="21600" extrusionOk="0">
                  <a:moveTo>
                    <a:pt x="8857" y="0"/>
                  </a:moveTo>
                  <a:lnTo>
                    <a:pt x="9356" y="57"/>
                  </a:lnTo>
                  <a:lnTo>
                    <a:pt x="9828" y="257"/>
                  </a:lnTo>
                  <a:lnTo>
                    <a:pt x="13549" y="2539"/>
                  </a:lnTo>
                  <a:lnTo>
                    <a:pt x="17213" y="4794"/>
                  </a:lnTo>
                  <a:lnTo>
                    <a:pt x="20795" y="6991"/>
                  </a:lnTo>
                  <a:lnTo>
                    <a:pt x="21184" y="7305"/>
                  </a:lnTo>
                  <a:lnTo>
                    <a:pt x="21433" y="7733"/>
                  </a:lnTo>
                  <a:lnTo>
                    <a:pt x="21572" y="8189"/>
                  </a:lnTo>
                  <a:lnTo>
                    <a:pt x="21600" y="8674"/>
                  </a:lnTo>
                  <a:lnTo>
                    <a:pt x="21489" y="9159"/>
                  </a:lnTo>
                  <a:lnTo>
                    <a:pt x="21267" y="9644"/>
                  </a:lnTo>
                  <a:lnTo>
                    <a:pt x="19407" y="12555"/>
                  </a:lnTo>
                  <a:lnTo>
                    <a:pt x="17519" y="15380"/>
                  </a:lnTo>
                  <a:lnTo>
                    <a:pt x="15575" y="18119"/>
                  </a:lnTo>
                  <a:lnTo>
                    <a:pt x="13576" y="20773"/>
                  </a:lnTo>
                  <a:lnTo>
                    <a:pt x="13188" y="21115"/>
                  </a:lnTo>
                  <a:lnTo>
                    <a:pt x="12771" y="21372"/>
                  </a:lnTo>
                  <a:lnTo>
                    <a:pt x="12327" y="21543"/>
                  </a:lnTo>
                  <a:lnTo>
                    <a:pt x="11855" y="21600"/>
                  </a:lnTo>
                  <a:lnTo>
                    <a:pt x="11411" y="21543"/>
                  </a:lnTo>
                  <a:lnTo>
                    <a:pt x="10994" y="21372"/>
                  </a:lnTo>
                  <a:lnTo>
                    <a:pt x="5969" y="18319"/>
                  </a:lnTo>
                  <a:lnTo>
                    <a:pt x="805" y="15151"/>
                  </a:lnTo>
                  <a:lnTo>
                    <a:pt x="444" y="14838"/>
                  </a:lnTo>
                  <a:lnTo>
                    <a:pt x="194" y="14467"/>
                  </a:lnTo>
                  <a:lnTo>
                    <a:pt x="28" y="14039"/>
                  </a:lnTo>
                  <a:lnTo>
                    <a:pt x="0" y="13582"/>
                  </a:lnTo>
                  <a:lnTo>
                    <a:pt x="56" y="13097"/>
                  </a:lnTo>
                  <a:lnTo>
                    <a:pt x="278" y="12669"/>
                  </a:lnTo>
                  <a:lnTo>
                    <a:pt x="2554" y="8845"/>
                  </a:lnTo>
                  <a:lnTo>
                    <a:pt x="4859" y="4936"/>
                  </a:lnTo>
                  <a:lnTo>
                    <a:pt x="7191" y="970"/>
                  </a:lnTo>
                  <a:lnTo>
                    <a:pt x="7496" y="571"/>
                  </a:lnTo>
                  <a:lnTo>
                    <a:pt x="7913" y="257"/>
                  </a:lnTo>
                  <a:lnTo>
                    <a:pt x="8385" y="57"/>
                  </a:lnTo>
                  <a:lnTo>
                    <a:pt x="8857"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37" name="Freeform 15245"/>
            <p:cNvSpPr/>
            <p:nvPr/>
          </p:nvSpPr>
          <p:spPr>
            <a:xfrm>
              <a:off x="769093" y="831754"/>
              <a:ext cx="287319" cy="269051"/>
            </a:xfrm>
            <a:custGeom>
              <a:avLst/>
              <a:gdLst/>
              <a:ahLst/>
              <a:cxnLst>
                <a:cxn ang="0">
                  <a:pos x="wd2" y="hd2"/>
                </a:cxn>
                <a:cxn ang="5400000">
                  <a:pos x="wd2" y="hd2"/>
                </a:cxn>
                <a:cxn ang="10800000">
                  <a:pos x="wd2" y="hd2"/>
                </a:cxn>
                <a:cxn ang="16200000">
                  <a:pos x="wd2" y="hd2"/>
                </a:cxn>
              </a:cxnLst>
              <a:rect l="0" t="0" r="r" b="b"/>
              <a:pathLst>
                <a:path w="21600" h="21600" extrusionOk="0">
                  <a:moveTo>
                    <a:pt x="10606" y="0"/>
                  </a:moveTo>
                  <a:lnTo>
                    <a:pt x="11083" y="32"/>
                  </a:lnTo>
                  <a:lnTo>
                    <a:pt x="11530" y="223"/>
                  </a:lnTo>
                  <a:lnTo>
                    <a:pt x="14033" y="1880"/>
                  </a:lnTo>
                  <a:lnTo>
                    <a:pt x="16476" y="3409"/>
                  </a:lnTo>
                  <a:lnTo>
                    <a:pt x="18829" y="4906"/>
                  </a:lnTo>
                  <a:lnTo>
                    <a:pt x="21094" y="6372"/>
                  </a:lnTo>
                  <a:lnTo>
                    <a:pt x="21362" y="6658"/>
                  </a:lnTo>
                  <a:lnTo>
                    <a:pt x="21540" y="7009"/>
                  </a:lnTo>
                  <a:lnTo>
                    <a:pt x="21600" y="7455"/>
                  </a:lnTo>
                  <a:lnTo>
                    <a:pt x="21570" y="7933"/>
                  </a:lnTo>
                  <a:lnTo>
                    <a:pt x="21421" y="8474"/>
                  </a:lnTo>
                  <a:lnTo>
                    <a:pt x="21153" y="8984"/>
                  </a:lnTo>
                  <a:lnTo>
                    <a:pt x="19544" y="11501"/>
                  </a:lnTo>
                  <a:lnTo>
                    <a:pt x="17816" y="13922"/>
                  </a:lnTo>
                  <a:lnTo>
                    <a:pt x="16029" y="16280"/>
                  </a:lnTo>
                  <a:lnTo>
                    <a:pt x="14122" y="18510"/>
                  </a:lnTo>
                  <a:lnTo>
                    <a:pt x="12185" y="20676"/>
                  </a:lnTo>
                  <a:lnTo>
                    <a:pt x="11768" y="21058"/>
                  </a:lnTo>
                  <a:lnTo>
                    <a:pt x="11292" y="21345"/>
                  </a:lnTo>
                  <a:lnTo>
                    <a:pt x="10845" y="21536"/>
                  </a:lnTo>
                  <a:lnTo>
                    <a:pt x="10398" y="21600"/>
                  </a:lnTo>
                  <a:lnTo>
                    <a:pt x="9951" y="21600"/>
                  </a:lnTo>
                  <a:lnTo>
                    <a:pt x="9593" y="21473"/>
                  </a:lnTo>
                  <a:lnTo>
                    <a:pt x="7478" y="20166"/>
                  </a:lnTo>
                  <a:lnTo>
                    <a:pt x="5273" y="18796"/>
                  </a:lnTo>
                  <a:lnTo>
                    <a:pt x="3009" y="17395"/>
                  </a:lnTo>
                  <a:lnTo>
                    <a:pt x="626" y="15961"/>
                  </a:lnTo>
                  <a:lnTo>
                    <a:pt x="298" y="15674"/>
                  </a:lnTo>
                  <a:lnTo>
                    <a:pt x="89" y="15292"/>
                  </a:lnTo>
                  <a:lnTo>
                    <a:pt x="0" y="14878"/>
                  </a:lnTo>
                  <a:lnTo>
                    <a:pt x="30" y="14368"/>
                  </a:lnTo>
                  <a:lnTo>
                    <a:pt x="209" y="13922"/>
                  </a:lnTo>
                  <a:lnTo>
                    <a:pt x="477" y="13444"/>
                  </a:lnTo>
                  <a:lnTo>
                    <a:pt x="2711" y="10545"/>
                  </a:lnTo>
                  <a:lnTo>
                    <a:pt x="4826" y="7519"/>
                  </a:lnTo>
                  <a:lnTo>
                    <a:pt x="6912" y="4365"/>
                  </a:lnTo>
                  <a:lnTo>
                    <a:pt x="8878" y="1147"/>
                  </a:lnTo>
                  <a:lnTo>
                    <a:pt x="9236" y="669"/>
                  </a:lnTo>
                  <a:lnTo>
                    <a:pt x="9653" y="319"/>
                  </a:lnTo>
                  <a:lnTo>
                    <a:pt x="10100" y="96"/>
                  </a:lnTo>
                  <a:lnTo>
                    <a:pt x="10606"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38" name="Freeform 15246"/>
            <p:cNvSpPr/>
            <p:nvPr/>
          </p:nvSpPr>
          <p:spPr>
            <a:xfrm>
              <a:off x="942913" y="941278"/>
              <a:ext cx="237317" cy="226194"/>
            </a:xfrm>
            <a:custGeom>
              <a:avLst/>
              <a:gdLst/>
              <a:ahLst/>
              <a:cxnLst>
                <a:cxn ang="0">
                  <a:pos x="wd2" y="hd2"/>
                </a:cxn>
                <a:cxn ang="5400000">
                  <a:pos x="wd2" y="hd2"/>
                </a:cxn>
                <a:cxn ang="10800000">
                  <a:pos x="wd2" y="hd2"/>
                </a:cxn>
                <a:cxn ang="16200000">
                  <a:pos x="wd2" y="hd2"/>
                </a:cxn>
              </a:cxnLst>
              <a:rect l="0" t="0" r="r" b="b"/>
              <a:pathLst>
                <a:path w="21600" h="21600" extrusionOk="0">
                  <a:moveTo>
                    <a:pt x="14136" y="0"/>
                  </a:moveTo>
                  <a:lnTo>
                    <a:pt x="14496" y="114"/>
                  </a:lnTo>
                  <a:lnTo>
                    <a:pt x="16443" y="1329"/>
                  </a:lnTo>
                  <a:lnTo>
                    <a:pt x="18282" y="2505"/>
                  </a:lnTo>
                  <a:lnTo>
                    <a:pt x="19905" y="3530"/>
                  </a:lnTo>
                  <a:lnTo>
                    <a:pt x="21420" y="4479"/>
                  </a:lnTo>
                  <a:lnTo>
                    <a:pt x="21564" y="4669"/>
                  </a:lnTo>
                  <a:lnTo>
                    <a:pt x="21600" y="5011"/>
                  </a:lnTo>
                  <a:lnTo>
                    <a:pt x="21528" y="5428"/>
                  </a:lnTo>
                  <a:lnTo>
                    <a:pt x="21384" y="5922"/>
                  </a:lnTo>
                  <a:lnTo>
                    <a:pt x="21131" y="6453"/>
                  </a:lnTo>
                  <a:lnTo>
                    <a:pt x="20807" y="7061"/>
                  </a:lnTo>
                  <a:lnTo>
                    <a:pt x="18823" y="9946"/>
                  </a:lnTo>
                  <a:lnTo>
                    <a:pt x="16696" y="12755"/>
                  </a:lnTo>
                  <a:lnTo>
                    <a:pt x="14424" y="15412"/>
                  </a:lnTo>
                  <a:lnTo>
                    <a:pt x="12080" y="17956"/>
                  </a:lnTo>
                  <a:lnTo>
                    <a:pt x="9556" y="20309"/>
                  </a:lnTo>
                  <a:lnTo>
                    <a:pt x="9051" y="20727"/>
                  </a:lnTo>
                  <a:lnTo>
                    <a:pt x="8546" y="21069"/>
                  </a:lnTo>
                  <a:lnTo>
                    <a:pt x="8041" y="21334"/>
                  </a:lnTo>
                  <a:lnTo>
                    <a:pt x="7609" y="21524"/>
                  </a:lnTo>
                  <a:lnTo>
                    <a:pt x="7284" y="21600"/>
                  </a:lnTo>
                  <a:lnTo>
                    <a:pt x="7032" y="21562"/>
                  </a:lnTo>
                  <a:lnTo>
                    <a:pt x="5517" y="20765"/>
                  </a:lnTo>
                  <a:lnTo>
                    <a:pt x="3931" y="19854"/>
                  </a:lnTo>
                  <a:lnTo>
                    <a:pt x="2236" y="18867"/>
                  </a:lnTo>
                  <a:lnTo>
                    <a:pt x="361" y="17804"/>
                  </a:lnTo>
                  <a:lnTo>
                    <a:pt x="108" y="17500"/>
                  </a:lnTo>
                  <a:lnTo>
                    <a:pt x="0" y="17159"/>
                  </a:lnTo>
                  <a:lnTo>
                    <a:pt x="36" y="16779"/>
                  </a:lnTo>
                  <a:lnTo>
                    <a:pt x="180" y="16323"/>
                  </a:lnTo>
                  <a:lnTo>
                    <a:pt x="505" y="15830"/>
                  </a:lnTo>
                  <a:lnTo>
                    <a:pt x="902" y="15336"/>
                  </a:lnTo>
                  <a:lnTo>
                    <a:pt x="3318" y="12831"/>
                  </a:lnTo>
                  <a:lnTo>
                    <a:pt x="5625" y="10136"/>
                  </a:lnTo>
                  <a:lnTo>
                    <a:pt x="7825" y="7402"/>
                  </a:lnTo>
                  <a:lnTo>
                    <a:pt x="9917" y="4517"/>
                  </a:lnTo>
                  <a:lnTo>
                    <a:pt x="11900" y="1518"/>
                  </a:lnTo>
                  <a:lnTo>
                    <a:pt x="12296" y="949"/>
                  </a:lnTo>
                  <a:lnTo>
                    <a:pt x="12765" y="531"/>
                  </a:lnTo>
                  <a:lnTo>
                    <a:pt x="13234" y="190"/>
                  </a:lnTo>
                  <a:lnTo>
                    <a:pt x="13703" y="0"/>
                  </a:lnTo>
                  <a:lnTo>
                    <a:pt x="14136"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39" name="Freeform 15247"/>
            <p:cNvSpPr/>
            <p:nvPr/>
          </p:nvSpPr>
          <p:spPr>
            <a:xfrm>
              <a:off x="1042125" y="1002390"/>
              <a:ext cx="175408" cy="181749"/>
            </a:xfrm>
            <a:custGeom>
              <a:avLst/>
              <a:gdLst/>
              <a:ahLst/>
              <a:cxnLst>
                <a:cxn ang="0">
                  <a:pos x="wd2" y="hd2"/>
                </a:cxn>
                <a:cxn ang="5400000">
                  <a:pos x="wd2" y="hd2"/>
                </a:cxn>
                <a:cxn ang="10800000">
                  <a:pos x="wd2" y="hd2"/>
                </a:cxn>
                <a:cxn ang="16200000">
                  <a:pos x="wd2" y="hd2"/>
                </a:cxn>
              </a:cxnLst>
              <a:rect l="0" t="0" r="r" b="b"/>
              <a:pathLst>
                <a:path w="21600" h="21600" extrusionOk="0">
                  <a:moveTo>
                    <a:pt x="19450" y="0"/>
                  </a:moveTo>
                  <a:lnTo>
                    <a:pt x="19694" y="0"/>
                  </a:lnTo>
                  <a:lnTo>
                    <a:pt x="20329" y="376"/>
                  </a:lnTo>
                  <a:lnTo>
                    <a:pt x="20916" y="659"/>
                  </a:lnTo>
                  <a:lnTo>
                    <a:pt x="21307" y="894"/>
                  </a:lnTo>
                  <a:lnTo>
                    <a:pt x="21551" y="1035"/>
                  </a:lnTo>
                  <a:lnTo>
                    <a:pt x="21600" y="1082"/>
                  </a:lnTo>
                  <a:lnTo>
                    <a:pt x="21502" y="1129"/>
                  </a:lnTo>
                  <a:lnTo>
                    <a:pt x="21307" y="1365"/>
                  </a:lnTo>
                  <a:lnTo>
                    <a:pt x="21014" y="1835"/>
                  </a:lnTo>
                  <a:lnTo>
                    <a:pt x="20623" y="2306"/>
                  </a:lnTo>
                  <a:lnTo>
                    <a:pt x="20183" y="2918"/>
                  </a:lnTo>
                  <a:lnTo>
                    <a:pt x="19694" y="3624"/>
                  </a:lnTo>
                  <a:lnTo>
                    <a:pt x="17055" y="7059"/>
                  </a:lnTo>
                  <a:lnTo>
                    <a:pt x="14221" y="10447"/>
                  </a:lnTo>
                  <a:lnTo>
                    <a:pt x="11240" y="13600"/>
                  </a:lnTo>
                  <a:lnTo>
                    <a:pt x="8014" y="16659"/>
                  </a:lnTo>
                  <a:lnTo>
                    <a:pt x="4643" y="19482"/>
                  </a:lnTo>
                  <a:lnTo>
                    <a:pt x="4007" y="20000"/>
                  </a:lnTo>
                  <a:lnTo>
                    <a:pt x="3372" y="20471"/>
                  </a:lnTo>
                  <a:lnTo>
                    <a:pt x="2883" y="20894"/>
                  </a:lnTo>
                  <a:lnTo>
                    <a:pt x="2492" y="21176"/>
                  </a:lnTo>
                  <a:lnTo>
                    <a:pt x="2248" y="21459"/>
                  </a:lnTo>
                  <a:lnTo>
                    <a:pt x="2199" y="21553"/>
                  </a:lnTo>
                  <a:lnTo>
                    <a:pt x="2101" y="21600"/>
                  </a:lnTo>
                  <a:lnTo>
                    <a:pt x="1808" y="21553"/>
                  </a:lnTo>
                  <a:lnTo>
                    <a:pt x="1368" y="21412"/>
                  </a:lnTo>
                  <a:lnTo>
                    <a:pt x="782" y="21176"/>
                  </a:lnTo>
                  <a:lnTo>
                    <a:pt x="49" y="20847"/>
                  </a:lnTo>
                  <a:lnTo>
                    <a:pt x="0" y="20706"/>
                  </a:lnTo>
                  <a:lnTo>
                    <a:pt x="98" y="20471"/>
                  </a:lnTo>
                  <a:lnTo>
                    <a:pt x="342" y="20094"/>
                  </a:lnTo>
                  <a:lnTo>
                    <a:pt x="733" y="19624"/>
                  </a:lnTo>
                  <a:lnTo>
                    <a:pt x="1271" y="19106"/>
                  </a:lnTo>
                  <a:lnTo>
                    <a:pt x="1906" y="18588"/>
                  </a:lnTo>
                  <a:lnTo>
                    <a:pt x="5327" y="15671"/>
                  </a:lnTo>
                  <a:lnTo>
                    <a:pt x="8552" y="12518"/>
                  </a:lnTo>
                  <a:lnTo>
                    <a:pt x="11631" y="9271"/>
                  </a:lnTo>
                  <a:lnTo>
                    <a:pt x="14514" y="5835"/>
                  </a:lnTo>
                  <a:lnTo>
                    <a:pt x="17202" y="2306"/>
                  </a:lnTo>
                  <a:lnTo>
                    <a:pt x="17739" y="1553"/>
                  </a:lnTo>
                  <a:lnTo>
                    <a:pt x="18228" y="988"/>
                  </a:lnTo>
                  <a:lnTo>
                    <a:pt x="19108" y="141"/>
                  </a:lnTo>
                  <a:lnTo>
                    <a:pt x="19450"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40" name="Freeform 15248"/>
            <p:cNvSpPr/>
            <p:nvPr/>
          </p:nvSpPr>
          <p:spPr>
            <a:xfrm>
              <a:off x="99212" y="133334"/>
              <a:ext cx="176202" cy="182543"/>
            </a:xfrm>
            <a:custGeom>
              <a:avLst/>
              <a:gdLst/>
              <a:ahLst/>
              <a:cxnLst>
                <a:cxn ang="0">
                  <a:pos x="wd2" y="hd2"/>
                </a:cxn>
                <a:cxn ang="5400000">
                  <a:pos x="wd2" y="hd2"/>
                </a:cxn>
                <a:cxn ang="10800000">
                  <a:pos x="wd2" y="hd2"/>
                </a:cxn>
                <a:cxn ang="16200000">
                  <a:pos x="wd2" y="hd2"/>
                </a:cxn>
              </a:cxnLst>
              <a:rect l="0" t="0" r="r" b="b"/>
              <a:pathLst>
                <a:path w="21600" h="21600" extrusionOk="0">
                  <a:moveTo>
                    <a:pt x="19503" y="0"/>
                  </a:moveTo>
                  <a:lnTo>
                    <a:pt x="19747" y="47"/>
                  </a:lnTo>
                  <a:lnTo>
                    <a:pt x="20235" y="188"/>
                  </a:lnTo>
                  <a:lnTo>
                    <a:pt x="20820" y="470"/>
                  </a:lnTo>
                  <a:lnTo>
                    <a:pt x="21502" y="751"/>
                  </a:lnTo>
                  <a:lnTo>
                    <a:pt x="21600" y="892"/>
                  </a:lnTo>
                  <a:lnTo>
                    <a:pt x="21502" y="1174"/>
                  </a:lnTo>
                  <a:lnTo>
                    <a:pt x="21259" y="1550"/>
                  </a:lnTo>
                  <a:lnTo>
                    <a:pt x="20820" y="1972"/>
                  </a:lnTo>
                  <a:lnTo>
                    <a:pt x="20332" y="2489"/>
                  </a:lnTo>
                  <a:lnTo>
                    <a:pt x="19650" y="3052"/>
                  </a:lnTo>
                  <a:lnTo>
                    <a:pt x="16237" y="5963"/>
                  </a:lnTo>
                  <a:lnTo>
                    <a:pt x="13067" y="9063"/>
                  </a:lnTo>
                  <a:lnTo>
                    <a:pt x="9947" y="12303"/>
                  </a:lnTo>
                  <a:lnTo>
                    <a:pt x="7119" y="15777"/>
                  </a:lnTo>
                  <a:lnTo>
                    <a:pt x="4388" y="19299"/>
                  </a:lnTo>
                  <a:lnTo>
                    <a:pt x="3901" y="20003"/>
                  </a:lnTo>
                  <a:lnTo>
                    <a:pt x="3413" y="20614"/>
                  </a:lnTo>
                  <a:lnTo>
                    <a:pt x="2926" y="21083"/>
                  </a:lnTo>
                  <a:lnTo>
                    <a:pt x="2487" y="21412"/>
                  </a:lnTo>
                  <a:lnTo>
                    <a:pt x="2145" y="21600"/>
                  </a:lnTo>
                  <a:lnTo>
                    <a:pt x="1950" y="21600"/>
                  </a:lnTo>
                  <a:lnTo>
                    <a:pt x="1268" y="21224"/>
                  </a:lnTo>
                  <a:lnTo>
                    <a:pt x="731" y="20896"/>
                  </a:lnTo>
                  <a:lnTo>
                    <a:pt x="293" y="20661"/>
                  </a:lnTo>
                  <a:lnTo>
                    <a:pt x="49" y="20520"/>
                  </a:lnTo>
                  <a:lnTo>
                    <a:pt x="0" y="20520"/>
                  </a:lnTo>
                  <a:lnTo>
                    <a:pt x="98" y="20426"/>
                  </a:lnTo>
                  <a:lnTo>
                    <a:pt x="293" y="20191"/>
                  </a:lnTo>
                  <a:lnTo>
                    <a:pt x="585" y="19769"/>
                  </a:lnTo>
                  <a:lnTo>
                    <a:pt x="975" y="19252"/>
                  </a:lnTo>
                  <a:lnTo>
                    <a:pt x="1414" y="18642"/>
                  </a:lnTo>
                  <a:lnTo>
                    <a:pt x="1902" y="17984"/>
                  </a:lnTo>
                  <a:lnTo>
                    <a:pt x="4583" y="14510"/>
                  </a:lnTo>
                  <a:lnTo>
                    <a:pt x="7363" y="11176"/>
                  </a:lnTo>
                  <a:lnTo>
                    <a:pt x="10386" y="8030"/>
                  </a:lnTo>
                  <a:lnTo>
                    <a:pt x="13604" y="4977"/>
                  </a:lnTo>
                  <a:lnTo>
                    <a:pt x="16919" y="2160"/>
                  </a:lnTo>
                  <a:lnTo>
                    <a:pt x="17602" y="1643"/>
                  </a:lnTo>
                  <a:lnTo>
                    <a:pt x="18187" y="1174"/>
                  </a:lnTo>
                  <a:lnTo>
                    <a:pt x="18723" y="751"/>
                  </a:lnTo>
                  <a:lnTo>
                    <a:pt x="19065" y="423"/>
                  </a:lnTo>
                  <a:lnTo>
                    <a:pt x="19308" y="141"/>
                  </a:lnTo>
                  <a:lnTo>
                    <a:pt x="19406" y="47"/>
                  </a:lnTo>
                  <a:lnTo>
                    <a:pt x="19503"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41" name="Freeform 15249"/>
            <p:cNvSpPr/>
            <p:nvPr/>
          </p:nvSpPr>
          <p:spPr>
            <a:xfrm>
              <a:off x="136516" y="150795"/>
              <a:ext cx="238110" cy="225400"/>
            </a:xfrm>
            <a:custGeom>
              <a:avLst/>
              <a:gdLst/>
              <a:ahLst/>
              <a:cxnLst>
                <a:cxn ang="0">
                  <a:pos x="wd2" y="hd2"/>
                </a:cxn>
                <a:cxn ang="5400000">
                  <a:pos x="wd2" y="hd2"/>
                </a:cxn>
                <a:cxn ang="10800000">
                  <a:pos x="wd2" y="hd2"/>
                </a:cxn>
                <a:cxn ang="16200000">
                  <a:pos x="wd2" y="hd2"/>
                </a:cxn>
              </a:cxnLst>
              <a:rect l="0" t="0" r="r" b="b"/>
              <a:pathLst>
                <a:path w="21600" h="21600" extrusionOk="0">
                  <a:moveTo>
                    <a:pt x="14328" y="0"/>
                  </a:moveTo>
                  <a:lnTo>
                    <a:pt x="14580" y="38"/>
                  </a:lnTo>
                  <a:lnTo>
                    <a:pt x="16056" y="835"/>
                  </a:lnTo>
                  <a:lnTo>
                    <a:pt x="17640" y="1746"/>
                  </a:lnTo>
                  <a:lnTo>
                    <a:pt x="19368" y="2695"/>
                  </a:lnTo>
                  <a:lnTo>
                    <a:pt x="21240" y="3796"/>
                  </a:lnTo>
                  <a:lnTo>
                    <a:pt x="21492" y="4062"/>
                  </a:lnTo>
                  <a:lnTo>
                    <a:pt x="21600" y="4404"/>
                  </a:lnTo>
                  <a:lnTo>
                    <a:pt x="21564" y="4821"/>
                  </a:lnTo>
                  <a:lnTo>
                    <a:pt x="21384" y="5277"/>
                  </a:lnTo>
                  <a:lnTo>
                    <a:pt x="21096" y="5770"/>
                  </a:lnTo>
                  <a:lnTo>
                    <a:pt x="18252" y="8769"/>
                  </a:lnTo>
                  <a:lnTo>
                    <a:pt x="15984" y="11426"/>
                  </a:lnTo>
                  <a:lnTo>
                    <a:pt x="13752" y="14198"/>
                  </a:lnTo>
                  <a:lnTo>
                    <a:pt x="11700" y="17083"/>
                  </a:lnTo>
                  <a:lnTo>
                    <a:pt x="9684" y="20082"/>
                  </a:lnTo>
                  <a:lnTo>
                    <a:pt x="9288" y="20613"/>
                  </a:lnTo>
                  <a:lnTo>
                    <a:pt x="8856" y="21069"/>
                  </a:lnTo>
                  <a:lnTo>
                    <a:pt x="8388" y="21372"/>
                  </a:lnTo>
                  <a:lnTo>
                    <a:pt x="7920" y="21562"/>
                  </a:lnTo>
                  <a:lnTo>
                    <a:pt x="7488" y="21600"/>
                  </a:lnTo>
                  <a:lnTo>
                    <a:pt x="7092" y="21486"/>
                  </a:lnTo>
                  <a:lnTo>
                    <a:pt x="5148" y="20233"/>
                  </a:lnTo>
                  <a:lnTo>
                    <a:pt x="3348" y="19095"/>
                  </a:lnTo>
                  <a:lnTo>
                    <a:pt x="1692" y="18032"/>
                  </a:lnTo>
                  <a:lnTo>
                    <a:pt x="180" y="17121"/>
                  </a:lnTo>
                  <a:lnTo>
                    <a:pt x="36" y="16931"/>
                  </a:lnTo>
                  <a:lnTo>
                    <a:pt x="0" y="16589"/>
                  </a:lnTo>
                  <a:lnTo>
                    <a:pt x="72" y="16172"/>
                  </a:lnTo>
                  <a:lnTo>
                    <a:pt x="252" y="15678"/>
                  </a:lnTo>
                  <a:lnTo>
                    <a:pt x="504" y="15109"/>
                  </a:lnTo>
                  <a:lnTo>
                    <a:pt x="828" y="14539"/>
                  </a:lnTo>
                  <a:lnTo>
                    <a:pt x="2808" y="11616"/>
                  </a:lnTo>
                  <a:lnTo>
                    <a:pt x="4896" y="8807"/>
                  </a:lnTo>
                  <a:lnTo>
                    <a:pt x="7164" y="6188"/>
                  </a:lnTo>
                  <a:lnTo>
                    <a:pt x="9540" y="3644"/>
                  </a:lnTo>
                  <a:lnTo>
                    <a:pt x="12060" y="1291"/>
                  </a:lnTo>
                  <a:lnTo>
                    <a:pt x="12564" y="835"/>
                  </a:lnTo>
                  <a:lnTo>
                    <a:pt x="13068" y="493"/>
                  </a:lnTo>
                  <a:lnTo>
                    <a:pt x="13536" y="228"/>
                  </a:lnTo>
                  <a:lnTo>
                    <a:pt x="13968" y="76"/>
                  </a:lnTo>
                  <a:lnTo>
                    <a:pt x="14328"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42" name="Freeform 15250"/>
            <p:cNvSpPr/>
            <p:nvPr/>
          </p:nvSpPr>
          <p:spPr>
            <a:xfrm>
              <a:off x="260332" y="216668"/>
              <a:ext cx="288114" cy="269051"/>
            </a:xfrm>
            <a:custGeom>
              <a:avLst/>
              <a:gdLst/>
              <a:ahLst/>
              <a:cxnLst>
                <a:cxn ang="0">
                  <a:pos x="wd2" y="hd2"/>
                </a:cxn>
                <a:cxn ang="5400000">
                  <a:pos x="wd2" y="hd2"/>
                </a:cxn>
                <a:cxn ang="10800000">
                  <a:pos x="wd2" y="hd2"/>
                </a:cxn>
                <a:cxn ang="16200000">
                  <a:pos x="wd2" y="hd2"/>
                </a:cxn>
              </a:cxnLst>
              <a:rect l="0" t="0" r="r" b="b"/>
              <a:pathLst>
                <a:path w="21600" h="21600" extrusionOk="0">
                  <a:moveTo>
                    <a:pt x="11232" y="0"/>
                  </a:moveTo>
                  <a:lnTo>
                    <a:pt x="11649" y="32"/>
                  </a:lnTo>
                  <a:lnTo>
                    <a:pt x="12007" y="159"/>
                  </a:lnTo>
                  <a:lnTo>
                    <a:pt x="14122" y="1432"/>
                  </a:lnTo>
                  <a:lnTo>
                    <a:pt x="16327" y="2799"/>
                  </a:lnTo>
                  <a:lnTo>
                    <a:pt x="18591" y="4199"/>
                  </a:lnTo>
                  <a:lnTo>
                    <a:pt x="20974" y="5662"/>
                  </a:lnTo>
                  <a:lnTo>
                    <a:pt x="21302" y="5949"/>
                  </a:lnTo>
                  <a:lnTo>
                    <a:pt x="21511" y="6299"/>
                  </a:lnTo>
                  <a:lnTo>
                    <a:pt x="21600" y="6744"/>
                  </a:lnTo>
                  <a:lnTo>
                    <a:pt x="21570" y="7221"/>
                  </a:lnTo>
                  <a:lnTo>
                    <a:pt x="21421" y="7698"/>
                  </a:lnTo>
                  <a:lnTo>
                    <a:pt x="21123" y="8144"/>
                  </a:lnTo>
                  <a:lnTo>
                    <a:pt x="18919" y="11039"/>
                  </a:lnTo>
                  <a:lnTo>
                    <a:pt x="16803" y="14092"/>
                  </a:lnTo>
                  <a:lnTo>
                    <a:pt x="14718" y="17210"/>
                  </a:lnTo>
                  <a:lnTo>
                    <a:pt x="12722" y="20455"/>
                  </a:lnTo>
                  <a:lnTo>
                    <a:pt x="12394" y="20900"/>
                  </a:lnTo>
                  <a:lnTo>
                    <a:pt x="11977" y="21250"/>
                  </a:lnTo>
                  <a:lnTo>
                    <a:pt x="11500" y="21505"/>
                  </a:lnTo>
                  <a:lnTo>
                    <a:pt x="10994" y="21600"/>
                  </a:lnTo>
                  <a:lnTo>
                    <a:pt x="10517" y="21536"/>
                  </a:lnTo>
                  <a:lnTo>
                    <a:pt x="10070" y="21346"/>
                  </a:lnTo>
                  <a:lnTo>
                    <a:pt x="7567" y="19723"/>
                  </a:lnTo>
                  <a:lnTo>
                    <a:pt x="5124" y="18164"/>
                  </a:lnTo>
                  <a:lnTo>
                    <a:pt x="2771" y="16669"/>
                  </a:lnTo>
                  <a:lnTo>
                    <a:pt x="536" y="15206"/>
                  </a:lnTo>
                  <a:lnTo>
                    <a:pt x="238" y="14951"/>
                  </a:lnTo>
                  <a:lnTo>
                    <a:pt x="89" y="14570"/>
                  </a:lnTo>
                  <a:lnTo>
                    <a:pt x="0" y="14156"/>
                  </a:lnTo>
                  <a:lnTo>
                    <a:pt x="60" y="13647"/>
                  </a:lnTo>
                  <a:lnTo>
                    <a:pt x="209" y="13138"/>
                  </a:lnTo>
                  <a:lnTo>
                    <a:pt x="447" y="12629"/>
                  </a:lnTo>
                  <a:lnTo>
                    <a:pt x="2086" y="10084"/>
                  </a:lnTo>
                  <a:lnTo>
                    <a:pt x="3814" y="7698"/>
                  </a:lnTo>
                  <a:lnTo>
                    <a:pt x="5601" y="5344"/>
                  </a:lnTo>
                  <a:lnTo>
                    <a:pt x="7508" y="3086"/>
                  </a:lnTo>
                  <a:lnTo>
                    <a:pt x="9444" y="923"/>
                  </a:lnTo>
                  <a:lnTo>
                    <a:pt x="9862" y="573"/>
                  </a:lnTo>
                  <a:lnTo>
                    <a:pt x="10308" y="286"/>
                  </a:lnTo>
                  <a:lnTo>
                    <a:pt x="10785" y="95"/>
                  </a:lnTo>
                  <a:lnTo>
                    <a:pt x="11232"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43" name="Freeform 15251"/>
            <p:cNvSpPr/>
            <p:nvPr/>
          </p:nvSpPr>
          <p:spPr>
            <a:xfrm>
              <a:off x="457963" y="324606"/>
              <a:ext cx="307956" cy="300797"/>
            </a:xfrm>
            <a:custGeom>
              <a:avLst/>
              <a:gdLst/>
              <a:ahLst/>
              <a:cxnLst>
                <a:cxn ang="0">
                  <a:pos x="wd2" y="hd2"/>
                </a:cxn>
                <a:cxn ang="5400000">
                  <a:pos x="wd2" y="hd2"/>
                </a:cxn>
                <a:cxn ang="10800000">
                  <a:pos x="wd2" y="hd2"/>
                </a:cxn>
                <a:cxn ang="16200000">
                  <a:pos x="wd2" y="hd2"/>
                </a:cxn>
              </a:cxnLst>
              <a:rect l="0" t="0" r="r" b="b"/>
              <a:pathLst>
                <a:path w="21600" h="21600" extrusionOk="0">
                  <a:moveTo>
                    <a:pt x="9717" y="0"/>
                  </a:moveTo>
                  <a:lnTo>
                    <a:pt x="10161" y="29"/>
                  </a:lnTo>
                  <a:lnTo>
                    <a:pt x="10578" y="200"/>
                  </a:lnTo>
                  <a:lnTo>
                    <a:pt x="15631" y="3281"/>
                  </a:lnTo>
                  <a:lnTo>
                    <a:pt x="20767" y="6449"/>
                  </a:lnTo>
                  <a:lnTo>
                    <a:pt x="21128" y="6734"/>
                  </a:lnTo>
                  <a:lnTo>
                    <a:pt x="21406" y="7105"/>
                  </a:lnTo>
                  <a:lnTo>
                    <a:pt x="21544" y="7533"/>
                  </a:lnTo>
                  <a:lnTo>
                    <a:pt x="21600" y="8018"/>
                  </a:lnTo>
                  <a:lnTo>
                    <a:pt x="21517" y="8475"/>
                  </a:lnTo>
                  <a:lnTo>
                    <a:pt x="21322" y="8931"/>
                  </a:lnTo>
                  <a:lnTo>
                    <a:pt x="19018" y="12755"/>
                  </a:lnTo>
                  <a:lnTo>
                    <a:pt x="16741" y="16664"/>
                  </a:lnTo>
                  <a:lnTo>
                    <a:pt x="14381" y="20601"/>
                  </a:lnTo>
                  <a:lnTo>
                    <a:pt x="14048" y="21029"/>
                  </a:lnTo>
                  <a:lnTo>
                    <a:pt x="13660" y="21343"/>
                  </a:lnTo>
                  <a:lnTo>
                    <a:pt x="13215" y="21543"/>
                  </a:lnTo>
                  <a:lnTo>
                    <a:pt x="12716" y="21600"/>
                  </a:lnTo>
                  <a:lnTo>
                    <a:pt x="12244" y="21543"/>
                  </a:lnTo>
                  <a:lnTo>
                    <a:pt x="11744" y="21343"/>
                  </a:lnTo>
                  <a:lnTo>
                    <a:pt x="8051" y="19061"/>
                  </a:lnTo>
                  <a:lnTo>
                    <a:pt x="4387" y="16778"/>
                  </a:lnTo>
                  <a:lnTo>
                    <a:pt x="805" y="14581"/>
                  </a:lnTo>
                  <a:lnTo>
                    <a:pt x="416" y="14267"/>
                  </a:lnTo>
                  <a:lnTo>
                    <a:pt x="167" y="13867"/>
                  </a:lnTo>
                  <a:lnTo>
                    <a:pt x="28" y="13411"/>
                  </a:lnTo>
                  <a:lnTo>
                    <a:pt x="0" y="12926"/>
                  </a:lnTo>
                  <a:lnTo>
                    <a:pt x="83" y="12412"/>
                  </a:lnTo>
                  <a:lnTo>
                    <a:pt x="305" y="11956"/>
                  </a:lnTo>
                  <a:lnTo>
                    <a:pt x="2166" y="9045"/>
                  </a:lnTo>
                  <a:lnTo>
                    <a:pt x="4053" y="6192"/>
                  </a:lnTo>
                  <a:lnTo>
                    <a:pt x="6025" y="3481"/>
                  </a:lnTo>
                  <a:lnTo>
                    <a:pt x="8024" y="827"/>
                  </a:lnTo>
                  <a:lnTo>
                    <a:pt x="8412" y="457"/>
                  </a:lnTo>
                  <a:lnTo>
                    <a:pt x="8801" y="200"/>
                  </a:lnTo>
                  <a:lnTo>
                    <a:pt x="9273" y="29"/>
                  </a:lnTo>
                  <a:lnTo>
                    <a:pt x="9717"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44" name="Freeform 15252"/>
            <p:cNvSpPr/>
            <p:nvPr/>
          </p:nvSpPr>
          <p:spPr>
            <a:xfrm>
              <a:off x="694485" y="455559"/>
              <a:ext cx="292082" cy="311909"/>
            </a:xfrm>
            <a:custGeom>
              <a:avLst/>
              <a:gdLst/>
              <a:ahLst/>
              <a:cxnLst>
                <a:cxn ang="0">
                  <a:pos x="wd2" y="hd2"/>
                </a:cxn>
                <a:cxn ang="5400000">
                  <a:pos x="wd2" y="hd2"/>
                </a:cxn>
                <a:cxn ang="10800000">
                  <a:pos x="wd2" y="hd2"/>
                </a:cxn>
                <a:cxn ang="16200000">
                  <a:pos x="wd2" y="hd2"/>
                </a:cxn>
              </a:cxnLst>
              <a:rect l="0" t="0" r="r" b="b"/>
              <a:pathLst>
                <a:path w="21600" h="21600" extrusionOk="0">
                  <a:moveTo>
                    <a:pt x="9098" y="0"/>
                  </a:moveTo>
                  <a:lnTo>
                    <a:pt x="9567" y="55"/>
                  </a:lnTo>
                  <a:lnTo>
                    <a:pt x="10008" y="247"/>
                  </a:lnTo>
                  <a:lnTo>
                    <a:pt x="15408" y="3321"/>
                  </a:lnTo>
                  <a:lnTo>
                    <a:pt x="20720" y="6340"/>
                  </a:lnTo>
                  <a:lnTo>
                    <a:pt x="21072" y="6614"/>
                  </a:lnTo>
                  <a:lnTo>
                    <a:pt x="21365" y="6999"/>
                  </a:lnTo>
                  <a:lnTo>
                    <a:pt x="21541" y="7410"/>
                  </a:lnTo>
                  <a:lnTo>
                    <a:pt x="21600" y="7877"/>
                  </a:lnTo>
                  <a:lnTo>
                    <a:pt x="21571" y="8398"/>
                  </a:lnTo>
                  <a:lnTo>
                    <a:pt x="21424" y="8865"/>
                  </a:lnTo>
                  <a:lnTo>
                    <a:pt x="19516" y="12790"/>
                  </a:lnTo>
                  <a:lnTo>
                    <a:pt x="17433" y="16715"/>
                  </a:lnTo>
                  <a:lnTo>
                    <a:pt x="15143" y="20612"/>
                  </a:lnTo>
                  <a:lnTo>
                    <a:pt x="14821" y="21024"/>
                  </a:lnTo>
                  <a:lnTo>
                    <a:pt x="14410" y="21326"/>
                  </a:lnTo>
                  <a:lnTo>
                    <a:pt x="13970" y="21518"/>
                  </a:lnTo>
                  <a:lnTo>
                    <a:pt x="13471" y="21600"/>
                  </a:lnTo>
                  <a:lnTo>
                    <a:pt x="13001" y="21545"/>
                  </a:lnTo>
                  <a:lnTo>
                    <a:pt x="12532" y="21380"/>
                  </a:lnTo>
                  <a:lnTo>
                    <a:pt x="8746" y="19240"/>
                  </a:lnTo>
                  <a:lnTo>
                    <a:pt x="4872" y="17071"/>
                  </a:lnTo>
                  <a:lnTo>
                    <a:pt x="939" y="14848"/>
                  </a:lnTo>
                  <a:lnTo>
                    <a:pt x="528" y="14546"/>
                  </a:lnTo>
                  <a:lnTo>
                    <a:pt x="235" y="14135"/>
                  </a:lnTo>
                  <a:lnTo>
                    <a:pt x="59" y="13696"/>
                  </a:lnTo>
                  <a:lnTo>
                    <a:pt x="0" y="13202"/>
                  </a:lnTo>
                  <a:lnTo>
                    <a:pt x="88" y="12707"/>
                  </a:lnTo>
                  <a:lnTo>
                    <a:pt x="293" y="12241"/>
                  </a:lnTo>
                  <a:lnTo>
                    <a:pt x="2729" y="8426"/>
                  </a:lnTo>
                  <a:lnTo>
                    <a:pt x="5136" y="4638"/>
                  </a:lnTo>
                  <a:lnTo>
                    <a:pt x="7454" y="933"/>
                  </a:lnTo>
                  <a:lnTo>
                    <a:pt x="7807" y="521"/>
                  </a:lnTo>
                  <a:lnTo>
                    <a:pt x="8188" y="247"/>
                  </a:lnTo>
                  <a:lnTo>
                    <a:pt x="8628" y="82"/>
                  </a:lnTo>
                  <a:lnTo>
                    <a:pt x="9098"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45" name="Freeform 15253"/>
            <p:cNvSpPr/>
            <p:nvPr/>
          </p:nvSpPr>
          <p:spPr>
            <a:xfrm>
              <a:off x="927039" y="586513"/>
              <a:ext cx="241285" cy="300798"/>
            </a:xfrm>
            <a:custGeom>
              <a:avLst/>
              <a:gdLst/>
              <a:ahLst/>
              <a:cxnLst>
                <a:cxn ang="0">
                  <a:pos x="wd2" y="hd2"/>
                </a:cxn>
                <a:cxn ang="5400000">
                  <a:pos x="wd2" y="hd2"/>
                </a:cxn>
                <a:cxn ang="10800000">
                  <a:pos x="wd2" y="hd2"/>
                </a:cxn>
                <a:cxn ang="16200000">
                  <a:pos x="wd2" y="hd2"/>
                </a:cxn>
              </a:cxnLst>
              <a:rect l="0" t="0" r="r" b="b"/>
              <a:pathLst>
                <a:path w="21600" h="21600" extrusionOk="0">
                  <a:moveTo>
                    <a:pt x="9379" y="0"/>
                  </a:moveTo>
                  <a:lnTo>
                    <a:pt x="9841" y="0"/>
                  </a:lnTo>
                  <a:lnTo>
                    <a:pt x="10338" y="171"/>
                  </a:lnTo>
                  <a:lnTo>
                    <a:pt x="13997" y="1969"/>
                  </a:lnTo>
                  <a:lnTo>
                    <a:pt x="17443" y="3766"/>
                  </a:lnTo>
                  <a:lnTo>
                    <a:pt x="20783" y="5421"/>
                  </a:lnTo>
                  <a:lnTo>
                    <a:pt x="21103" y="5650"/>
                  </a:lnTo>
                  <a:lnTo>
                    <a:pt x="21351" y="5992"/>
                  </a:lnTo>
                  <a:lnTo>
                    <a:pt x="21529" y="6420"/>
                  </a:lnTo>
                  <a:lnTo>
                    <a:pt x="21600" y="6905"/>
                  </a:lnTo>
                  <a:lnTo>
                    <a:pt x="21564" y="7419"/>
                  </a:lnTo>
                  <a:lnTo>
                    <a:pt x="21422" y="7932"/>
                  </a:lnTo>
                  <a:lnTo>
                    <a:pt x="20143" y="11128"/>
                  </a:lnTo>
                  <a:lnTo>
                    <a:pt x="18616" y="14267"/>
                  </a:lnTo>
                  <a:lnTo>
                    <a:pt x="16875" y="17377"/>
                  </a:lnTo>
                  <a:lnTo>
                    <a:pt x="14957" y="20430"/>
                  </a:lnTo>
                  <a:lnTo>
                    <a:pt x="14601" y="20887"/>
                  </a:lnTo>
                  <a:lnTo>
                    <a:pt x="14175" y="21229"/>
                  </a:lnTo>
                  <a:lnTo>
                    <a:pt x="13713" y="21457"/>
                  </a:lnTo>
                  <a:lnTo>
                    <a:pt x="13251" y="21600"/>
                  </a:lnTo>
                  <a:lnTo>
                    <a:pt x="12754" y="21600"/>
                  </a:lnTo>
                  <a:lnTo>
                    <a:pt x="12328" y="21486"/>
                  </a:lnTo>
                  <a:lnTo>
                    <a:pt x="9663" y="20173"/>
                  </a:lnTo>
                  <a:lnTo>
                    <a:pt x="6857" y="18804"/>
                  </a:lnTo>
                  <a:lnTo>
                    <a:pt x="3979" y="17406"/>
                  </a:lnTo>
                  <a:lnTo>
                    <a:pt x="959" y="15979"/>
                  </a:lnTo>
                  <a:lnTo>
                    <a:pt x="533" y="15694"/>
                  </a:lnTo>
                  <a:lnTo>
                    <a:pt x="213" y="15294"/>
                  </a:lnTo>
                  <a:lnTo>
                    <a:pt x="36" y="14838"/>
                  </a:lnTo>
                  <a:lnTo>
                    <a:pt x="0" y="14352"/>
                  </a:lnTo>
                  <a:lnTo>
                    <a:pt x="107" y="13839"/>
                  </a:lnTo>
                  <a:lnTo>
                    <a:pt x="391" y="13354"/>
                  </a:lnTo>
                  <a:lnTo>
                    <a:pt x="2416" y="10301"/>
                  </a:lnTo>
                  <a:lnTo>
                    <a:pt x="4370" y="7276"/>
                  </a:lnTo>
                  <a:lnTo>
                    <a:pt x="6146" y="4166"/>
                  </a:lnTo>
                  <a:lnTo>
                    <a:pt x="7780" y="1084"/>
                  </a:lnTo>
                  <a:lnTo>
                    <a:pt x="8100" y="656"/>
                  </a:lnTo>
                  <a:lnTo>
                    <a:pt x="8491" y="314"/>
                  </a:lnTo>
                  <a:lnTo>
                    <a:pt x="8917" y="86"/>
                  </a:lnTo>
                  <a:lnTo>
                    <a:pt x="9379"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46" name="Freeform 15254"/>
            <p:cNvSpPr/>
            <p:nvPr/>
          </p:nvSpPr>
          <p:spPr>
            <a:xfrm>
              <a:off x="1111970" y="692070"/>
              <a:ext cx="168265" cy="271432"/>
            </a:xfrm>
            <a:custGeom>
              <a:avLst/>
              <a:gdLst/>
              <a:ahLst/>
              <a:cxnLst>
                <a:cxn ang="0">
                  <a:pos x="wd2" y="hd2"/>
                </a:cxn>
                <a:cxn ang="5400000">
                  <a:pos x="wd2" y="hd2"/>
                </a:cxn>
                <a:cxn ang="10800000">
                  <a:pos x="wd2" y="hd2"/>
                </a:cxn>
                <a:cxn ang="16200000">
                  <a:pos x="wd2" y="hd2"/>
                </a:cxn>
              </a:cxnLst>
              <a:rect l="0" t="0" r="r" b="b"/>
              <a:pathLst>
                <a:path w="21600" h="21600" extrusionOk="0">
                  <a:moveTo>
                    <a:pt x="11819" y="0"/>
                  </a:moveTo>
                  <a:lnTo>
                    <a:pt x="12277" y="95"/>
                  </a:lnTo>
                  <a:lnTo>
                    <a:pt x="14774" y="1104"/>
                  </a:lnTo>
                  <a:lnTo>
                    <a:pt x="17117" y="2050"/>
                  </a:lnTo>
                  <a:lnTo>
                    <a:pt x="19257" y="2901"/>
                  </a:lnTo>
                  <a:lnTo>
                    <a:pt x="21142" y="3721"/>
                  </a:lnTo>
                  <a:lnTo>
                    <a:pt x="21396" y="3942"/>
                  </a:lnTo>
                  <a:lnTo>
                    <a:pt x="21549" y="4225"/>
                  </a:lnTo>
                  <a:lnTo>
                    <a:pt x="21600" y="4635"/>
                  </a:lnTo>
                  <a:lnTo>
                    <a:pt x="21600" y="5108"/>
                  </a:lnTo>
                  <a:lnTo>
                    <a:pt x="21549" y="5644"/>
                  </a:lnTo>
                  <a:lnTo>
                    <a:pt x="21345" y="6180"/>
                  </a:lnTo>
                  <a:lnTo>
                    <a:pt x="20225" y="9050"/>
                  </a:lnTo>
                  <a:lnTo>
                    <a:pt x="18798" y="11856"/>
                  </a:lnTo>
                  <a:lnTo>
                    <a:pt x="17168" y="14663"/>
                  </a:lnTo>
                  <a:lnTo>
                    <a:pt x="15232" y="17406"/>
                  </a:lnTo>
                  <a:lnTo>
                    <a:pt x="13143" y="20055"/>
                  </a:lnTo>
                  <a:lnTo>
                    <a:pt x="12685" y="20528"/>
                  </a:lnTo>
                  <a:lnTo>
                    <a:pt x="12175" y="20938"/>
                  </a:lnTo>
                  <a:lnTo>
                    <a:pt x="11717" y="21253"/>
                  </a:lnTo>
                  <a:lnTo>
                    <a:pt x="11258" y="21505"/>
                  </a:lnTo>
                  <a:lnTo>
                    <a:pt x="10851" y="21600"/>
                  </a:lnTo>
                  <a:lnTo>
                    <a:pt x="10494" y="21568"/>
                  </a:lnTo>
                  <a:lnTo>
                    <a:pt x="8355" y="20749"/>
                  </a:lnTo>
                  <a:lnTo>
                    <a:pt x="6011" y="19866"/>
                  </a:lnTo>
                  <a:lnTo>
                    <a:pt x="3515" y="18920"/>
                  </a:lnTo>
                  <a:lnTo>
                    <a:pt x="713" y="17911"/>
                  </a:lnTo>
                  <a:lnTo>
                    <a:pt x="306" y="17658"/>
                  </a:lnTo>
                  <a:lnTo>
                    <a:pt x="51" y="17312"/>
                  </a:lnTo>
                  <a:lnTo>
                    <a:pt x="0" y="16839"/>
                  </a:lnTo>
                  <a:lnTo>
                    <a:pt x="51" y="16366"/>
                  </a:lnTo>
                  <a:lnTo>
                    <a:pt x="255" y="15861"/>
                  </a:lnTo>
                  <a:lnTo>
                    <a:pt x="662" y="15325"/>
                  </a:lnTo>
                  <a:lnTo>
                    <a:pt x="2904" y="12613"/>
                  </a:lnTo>
                  <a:lnTo>
                    <a:pt x="4891" y="9901"/>
                  </a:lnTo>
                  <a:lnTo>
                    <a:pt x="6725" y="7126"/>
                  </a:lnTo>
                  <a:lnTo>
                    <a:pt x="8355" y="4320"/>
                  </a:lnTo>
                  <a:lnTo>
                    <a:pt x="9781" y="1482"/>
                  </a:lnTo>
                  <a:lnTo>
                    <a:pt x="10087" y="946"/>
                  </a:lnTo>
                  <a:lnTo>
                    <a:pt x="10443" y="536"/>
                  </a:lnTo>
                  <a:lnTo>
                    <a:pt x="10902" y="221"/>
                  </a:lnTo>
                  <a:lnTo>
                    <a:pt x="11360" y="63"/>
                  </a:lnTo>
                  <a:lnTo>
                    <a:pt x="11819"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47" name="Freeform 15255"/>
            <p:cNvSpPr/>
            <p:nvPr/>
          </p:nvSpPr>
          <p:spPr>
            <a:xfrm>
              <a:off x="1215945" y="753975"/>
              <a:ext cx="94451" cy="232543"/>
            </a:xfrm>
            <a:custGeom>
              <a:avLst/>
              <a:gdLst/>
              <a:ahLst/>
              <a:cxnLst>
                <a:cxn ang="0">
                  <a:pos x="wd2" y="hd2"/>
                </a:cxn>
                <a:cxn ang="5400000">
                  <a:pos x="wd2" y="hd2"/>
                </a:cxn>
                <a:cxn ang="10800000">
                  <a:pos x="wd2" y="hd2"/>
                </a:cxn>
                <a:cxn ang="16200000">
                  <a:pos x="wd2" y="hd2"/>
                </a:cxn>
              </a:cxnLst>
              <a:rect l="0" t="0" r="r" b="b"/>
              <a:pathLst>
                <a:path w="21600" h="21600" extrusionOk="0">
                  <a:moveTo>
                    <a:pt x="18270" y="0"/>
                  </a:moveTo>
                  <a:lnTo>
                    <a:pt x="18630" y="0"/>
                  </a:lnTo>
                  <a:lnTo>
                    <a:pt x="19710" y="332"/>
                  </a:lnTo>
                  <a:lnTo>
                    <a:pt x="20610" y="663"/>
                  </a:lnTo>
                  <a:lnTo>
                    <a:pt x="21240" y="885"/>
                  </a:lnTo>
                  <a:lnTo>
                    <a:pt x="21600" y="1069"/>
                  </a:lnTo>
                  <a:lnTo>
                    <a:pt x="21510" y="1143"/>
                  </a:lnTo>
                  <a:lnTo>
                    <a:pt x="21420" y="1290"/>
                  </a:lnTo>
                  <a:lnTo>
                    <a:pt x="21240" y="1622"/>
                  </a:lnTo>
                  <a:lnTo>
                    <a:pt x="20880" y="2138"/>
                  </a:lnTo>
                  <a:lnTo>
                    <a:pt x="20610" y="2765"/>
                  </a:lnTo>
                  <a:lnTo>
                    <a:pt x="20160" y="3539"/>
                  </a:lnTo>
                  <a:lnTo>
                    <a:pt x="18270" y="6819"/>
                  </a:lnTo>
                  <a:lnTo>
                    <a:pt x="15930" y="10063"/>
                  </a:lnTo>
                  <a:lnTo>
                    <a:pt x="13140" y="13233"/>
                  </a:lnTo>
                  <a:lnTo>
                    <a:pt x="9990" y="16366"/>
                  </a:lnTo>
                  <a:lnTo>
                    <a:pt x="6390" y="19425"/>
                  </a:lnTo>
                  <a:lnTo>
                    <a:pt x="5040" y="20531"/>
                  </a:lnTo>
                  <a:lnTo>
                    <a:pt x="4410" y="20937"/>
                  </a:lnTo>
                  <a:lnTo>
                    <a:pt x="4050" y="21305"/>
                  </a:lnTo>
                  <a:lnTo>
                    <a:pt x="3690" y="21600"/>
                  </a:lnTo>
                  <a:lnTo>
                    <a:pt x="3600" y="21563"/>
                  </a:lnTo>
                  <a:lnTo>
                    <a:pt x="3240" y="21453"/>
                  </a:lnTo>
                  <a:lnTo>
                    <a:pt x="2430" y="21268"/>
                  </a:lnTo>
                  <a:lnTo>
                    <a:pt x="1440" y="21047"/>
                  </a:lnTo>
                  <a:lnTo>
                    <a:pt x="270" y="20715"/>
                  </a:lnTo>
                  <a:lnTo>
                    <a:pt x="0" y="20568"/>
                  </a:lnTo>
                  <a:lnTo>
                    <a:pt x="90" y="20273"/>
                  </a:lnTo>
                  <a:lnTo>
                    <a:pt x="270" y="19868"/>
                  </a:lnTo>
                  <a:lnTo>
                    <a:pt x="630" y="19388"/>
                  </a:lnTo>
                  <a:lnTo>
                    <a:pt x="1170" y="18799"/>
                  </a:lnTo>
                  <a:lnTo>
                    <a:pt x="5670" y="15113"/>
                  </a:lnTo>
                  <a:lnTo>
                    <a:pt x="8910" y="11943"/>
                  </a:lnTo>
                  <a:lnTo>
                    <a:pt x="11790" y="8662"/>
                  </a:lnTo>
                  <a:lnTo>
                    <a:pt x="14220" y="5418"/>
                  </a:lnTo>
                  <a:lnTo>
                    <a:pt x="16290" y="2064"/>
                  </a:lnTo>
                  <a:lnTo>
                    <a:pt x="16650" y="1438"/>
                  </a:lnTo>
                  <a:lnTo>
                    <a:pt x="17010" y="885"/>
                  </a:lnTo>
                  <a:lnTo>
                    <a:pt x="17910" y="147"/>
                  </a:lnTo>
                  <a:lnTo>
                    <a:pt x="18270"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48" name="Freeform 15256"/>
            <p:cNvSpPr/>
            <p:nvPr/>
          </p:nvSpPr>
          <p:spPr>
            <a:xfrm>
              <a:off x="280175" y="19047"/>
              <a:ext cx="228586" cy="103971"/>
            </a:xfrm>
            <a:custGeom>
              <a:avLst/>
              <a:gdLst/>
              <a:ahLst/>
              <a:cxnLst>
                <a:cxn ang="0">
                  <a:pos x="wd2" y="hd2"/>
                </a:cxn>
                <a:cxn ang="5400000">
                  <a:pos x="wd2" y="hd2"/>
                </a:cxn>
                <a:cxn ang="10800000">
                  <a:pos x="wd2" y="hd2"/>
                </a:cxn>
                <a:cxn ang="16200000">
                  <a:pos x="wd2" y="hd2"/>
                </a:cxn>
              </a:cxnLst>
              <a:rect l="0" t="0" r="r" b="b"/>
              <a:pathLst>
                <a:path w="21600" h="21600" extrusionOk="0">
                  <a:moveTo>
                    <a:pt x="75" y="20363"/>
                  </a:moveTo>
                  <a:lnTo>
                    <a:pt x="112" y="20363"/>
                  </a:lnTo>
                  <a:lnTo>
                    <a:pt x="75" y="20446"/>
                  </a:lnTo>
                  <a:lnTo>
                    <a:pt x="0" y="20528"/>
                  </a:lnTo>
                  <a:lnTo>
                    <a:pt x="75" y="20363"/>
                  </a:lnTo>
                  <a:close/>
                  <a:moveTo>
                    <a:pt x="20400" y="0"/>
                  </a:moveTo>
                  <a:lnTo>
                    <a:pt x="20700" y="165"/>
                  </a:lnTo>
                  <a:lnTo>
                    <a:pt x="21113" y="412"/>
                  </a:lnTo>
                  <a:lnTo>
                    <a:pt x="21563" y="742"/>
                  </a:lnTo>
                  <a:lnTo>
                    <a:pt x="21600" y="907"/>
                  </a:lnTo>
                  <a:lnTo>
                    <a:pt x="21487" y="1154"/>
                  </a:lnTo>
                  <a:lnTo>
                    <a:pt x="21188" y="1402"/>
                  </a:lnTo>
                  <a:lnTo>
                    <a:pt x="20813" y="1896"/>
                  </a:lnTo>
                  <a:lnTo>
                    <a:pt x="20287" y="2308"/>
                  </a:lnTo>
                  <a:lnTo>
                    <a:pt x="19688" y="2721"/>
                  </a:lnTo>
                  <a:lnTo>
                    <a:pt x="16425" y="5194"/>
                  </a:lnTo>
                  <a:lnTo>
                    <a:pt x="13275" y="8079"/>
                  </a:lnTo>
                  <a:lnTo>
                    <a:pt x="10162" y="11295"/>
                  </a:lnTo>
                  <a:lnTo>
                    <a:pt x="7125" y="15005"/>
                  </a:lnTo>
                  <a:lnTo>
                    <a:pt x="4200" y="18962"/>
                  </a:lnTo>
                  <a:lnTo>
                    <a:pt x="3637" y="19786"/>
                  </a:lnTo>
                  <a:lnTo>
                    <a:pt x="3112" y="20446"/>
                  </a:lnTo>
                  <a:lnTo>
                    <a:pt x="2625" y="21023"/>
                  </a:lnTo>
                  <a:lnTo>
                    <a:pt x="1837" y="21600"/>
                  </a:lnTo>
                  <a:lnTo>
                    <a:pt x="1612" y="21600"/>
                  </a:lnTo>
                  <a:lnTo>
                    <a:pt x="1087" y="21023"/>
                  </a:lnTo>
                  <a:lnTo>
                    <a:pt x="300" y="20446"/>
                  </a:lnTo>
                  <a:lnTo>
                    <a:pt x="112" y="20363"/>
                  </a:lnTo>
                  <a:lnTo>
                    <a:pt x="300" y="20198"/>
                  </a:lnTo>
                  <a:lnTo>
                    <a:pt x="600" y="19786"/>
                  </a:lnTo>
                  <a:lnTo>
                    <a:pt x="1050" y="19209"/>
                  </a:lnTo>
                  <a:lnTo>
                    <a:pt x="1537" y="18467"/>
                  </a:lnTo>
                  <a:lnTo>
                    <a:pt x="2100" y="17725"/>
                  </a:lnTo>
                  <a:lnTo>
                    <a:pt x="5025" y="13850"/>
                  </a:lnTo>
                  <a:lnTo>
                    <a:pt x="8100" y="10223"/>
                  </a:lnTo>
                  <a:lnTo>
                    <a:pt x="11213" y="7090"/>
                  </a:lnTo>
                  <a:lnTo>
                    <a:pt x="14400" y="4287"/>
                  </a:lnTo>
                  <a:lnTo>
                    <a:pt x="17700" y="1979"/>
                  </a:lnTo>
                  <a:lnTo>
                    <a:pt x="18300" y="1484"/>
                  </a:lnTo>
                  <a:lnTo>
                    <a:pt x="18863" y="1072"/>
                  </a:lnTo>
                  <a:lnTo>
                    <a:pt x="19350" y="742"/>
                  </a:lnTo>
                  <a:lnTo>
                    <a:pt x="19725" y="495"/>
                  </a:lnTo>
                  <a:lnTo>
                    <a:pt x="19950" y="247"/>
                  </a:lnTo>
                  <a:lnTo>
                    <a:pt x="20063" y="165"/>
                  </a:lnTo>
                  <a:lnTo>
                    <a:pt x="20138" y="0"/>
                  </a:lnTo>
                  <a:lnTo>
                    <a:pt x="20400"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49" name="Freeform 15257"/>
            <p:cNvSpPr/>
            <p:nvPr/>
          </p:nvSpPr>
          <p:spPr>
            <a:xfrm>
              <a:off x="319066" y="30159"/>
              <a:ext cx="269065" cy="143653"/>
            </a:xfrm>
            <a:custGeom>
              <a:avLst/>
              <a:gdLst/>
              <a:ahLst/>
              <a:cxnLst>
                <a:cxn ang="0">
                  <a:pos x="wd2" y="hd2"/>
                </a:cxn>
                <a:cxn ang="5400000">
                  <a:pos x="wd2" y="hd2"/>
                </a:cxn>
                <a:cxn ang="10800000">
                  <a:pos x="wd2" y="hd2"/>
                </a:cxn>
                <a:cxn ang="16200000">
                  <a:pos x="wd2" y="hd2"/>
                </a:cxn>
              </a:cxnLst>
              <a:rect l="0" t="0" r="r" b="b"/>
              <a:pathLst>
                <a:path w="21600" h="21600" extrusionOk="0">
                  <a:moveTo>
                    <a:pt x="16566" y="0"/>
                  </a:moveTo>
                  <a:lnTo>
                    <a:pt x="16758" y="60"/>
                  </a:lnTo>
                  <a:lnTo>
                    <a:pt x="17809" y="957"/>
                  </a:lnTo>
                  <a:lnTo>
                    <a:pt x="18924" y="1975"/>
                  </a:lnTo>
                  <a:lnTo>
                    <a:pt x="20103" y="3111"/>
                  </a:lnTo>
                  <a:lnTo>
                    <a:pt x="21441" y="4368"/>
                  </a:lnTo>
                  <a:lnTo>
                    <a:pt x="21600" y="4607"/>
                  </a:lnTo>
                  <a:lnTo>
                    <a:pt x="21600" y="4966"/>
                  </a:lnTo>
                  <a:lnTo>
                    <a:pt x="21504" y="5325"/>
                  </a:lnTo>
                  <a:lnTo>
                    <a:pt x="21281" y="5744"/>
                  </a:lnTo>
                  <a:lnTo>
                    <a:pt x="20963" y="6163"/>
                  </a:lnTo>
                  <a:lnTo>
                    <a:pt x="20485" y="6522"/>
                  </a:lnTo>
                  <a:lnTo>
                    <a:pt x="18032" y="8796"/>
                  </a:lnTo>
                  <a:lnTo>
                    <a:pt x="15579" y="11189"/>
                  </a:lnTo>
                  <a:lnTo>
                    <a:pt x="13189" y="13881"/>
                  </a:lnTo>
                  <a:lnTo>
                    <a:pt x="10832" y="16873"/>
                  </a:lnTo>
                  <a:lnTo>
                    <a:pt x="8570" y="20044"/>
                  </a:lnTo>
                  <a:lnTo>
                    <a:pt x="8092" y="20643"/>
                  </a:lnTo>
                  <a:lnTo>
                    <a:pt x="7614" y="21121"/>
                  </a:lnTo>
                  <a:lnTo>
                    <a:pt x="7073" y="21420"/>
                  </a:lnTo>
                  <a:lnTo>
                    <a:pt x="6627" y="21600"/>
                  </a:lnTo>
                  <a:lnTo>
                    <a:pt x="6212" y="21600"/>
                  </a:lnTo>
                  <a:lnTo>
                    <a:pt x="5894" y="21420"/>
                  </a:lnTo>
                  <a:lnTo>
                    <a:pt x="4269" y="19745"/>
                  </a:lnTo>
                  <a:lnTo>
                    <a:pt x="2740" y="18249"/>
                  </a:lnTo>
                  <a:lnTo>
                    <a:pt x="1370" y="16873"/>
                  </a:lnTo>
                  <a:lnTo>
                    <a:pt x="96" y="15557"/>
                  </a:lnTo>
                  <a:lnTo>
                    <a:pt x="0" y="15317"/>
                  </a:lnTo>
                  <a:lnTo>
                    <a:pt x="32" y="14958"/>
                  </a:lnTo>
                  <a:lnTo>
                    <a:pt x="191" y="14480"/>
                  </a:lnTo>
                  <a:lnTo>
                    <a:pt x="446" y="13941"/>
                  </a:lnTo>
                  <a:lnTo>
                    <a:pt x="796" y="13343"/>
                  </a:lnTo>
                  <a:lnTo>
                    <a:pt x="1242" y="12745"/>
                  </a:lnTo>
                  <a:lnTo>
                    <a:pt x="3727" y="9813"/>
                  </a:lnTo>
                  <a:lnTo>
                    <a:pt x="6276" y="7120"/>
                  </a:lnTo>
                  <a:lnTo>
                    <a:pt x="8888" y="4727"/>
                  </a:lnTo>
                  <a:lnTo>
                    <a:pt x="11533" y="2633"/>
                  </a:lnTo>
                  <a:lnTo>
                    <a:pt x="14273" y="778"/>
                  </a:lnTo>
                  <a:lnTo>
                    <a:pt x="14814" y="479"/>
                  </a:lnTo>
                  <a:lnTo>
                    <a:pt x="15324" y="239"/>
                  </a:lnTo>
                  <a:lnTo>
                    <a:pt x="15802" y="120"/>
                  </a:lnTo>
                  <a:lnTo>
                    <a:pt x="16216" y="0"/>
                  </a:lnTo>
                  <a:lnTo>
                    <a:pt x="16566"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50" name="Freeform 15258"/>
            <p:cNvSpPr/>
            <p:nvPr/>
          </p:nvSpPr>
          <p:spPr>
            <a:xfrm>
              <a:off x="436533" y="77778"/>
              <a:ext cx="285733" cy="192066"/>
            </a:xfrm>
            <a:custGeom>
              <a:avLst/>
              <a:gdLst/>
              <a:ahLst/>
              <a:cxnLst>
                <a:cxn ang="0">
                  <a:pos x="wd2" y="hd2"/>
                </a:cxn>
                <a:cxn ang="5400000">
                  <a:pos x="wd2" y="hd2"/>
                </a:cxn>
                <a:cxn ang="10800000">
                  <a:pos x="wd2" y="hd2"/>
                </a:cxn>
                <a:cxn ang="16200000">
                  <a:pos x="wd2" y="hd2"/>
                </a:cxn>
              </a:cxnLst>
              <a:rect l="0" t="0" r="r" b="b"/>
              <a:pathLst>
                <a:path w="21600" h="21600" extrusionOk="0">
                  <a:moveTo>
                    <a:pt x="13380" y="0"/>
                  </a:moveTo>
                  <a:lnTo>
                    <a:pt x="13860" y="45"/>
                  </a:lnTo>
                  <a:lnTo>
                    <a:pt x="14220" y="223"/>
                  </a:lnTo>
                  <a:lnTo>
                    <a:pt x="16470" y="2053"/>
                  </a:lnTo>
                  <a:lnTo>
                    <a:pt x="18750" y="3927"/>
                  </a:lnTo>
                  <a:lnTo>
                    <a:pt x="21180" y="5936"/>
                  </a:lnTo>
                  <a:lnTo>
                    <a:pt x="21450" y="6248"/>
                  </a:lnTo>
                  <a:lnTo>
                    <a:pt x="21570" y="6650"/>
                  </a:lnTo>
                  <a:lnTo>
                    <a:pt x="21600" y="7051"/>
                  </a:lnTo>
                  <a:lnTo>
                    <a:pt x="21510" y="7453"/>
                  </a:lnTo>
                  <a:lnTo>
                    <a:pt x="21330" y="7855"/>
                  </a:lnTo>
                  <a:lnTo>
                    <a:pt x="21030" y="8256"/>
                  </a:lnTo>
                  <a:lnTo>
                    <a:pt x="18720" y="10934"/>
                  </a:lnTo>
                  <a:lnTo>
                    <a:pt x="16440" y="13879"/>
                  </a:lnTo>
                  <a:lnTo>
                    <a:pt x="14190" y="17003"/>
                  </a:lnTo>
                  <a:lnTo>
                    <a:pt x="11970" y="20395"/>
                  </a:lnTo>
                  <a:lnTo>
                    <a:pt x="11580" y="20931"/>
                  </a:lnTo>
                  <a:lnTo>
                    <a:pt x="11130" y="21288"/>
                  </a:lnTo>
                  <a:lnTo>
                    <a:pt x="10650" y="21511"/>
                  </a:lnTo>
                  <a:lnTo>
                    <a:pt x="10110" y="21600"/>
                  </a:lnTo>
                  <a:lnTo>
                    <a:pt x="9660" y="21511"/>
                  </a:lnTo>
                  <a:lnTo>
                    <a:pt x="9240" y="21288"/>
                  </a:lnTo>
                  <a:lnTo>
                    <a:pt x="6930" y="19279"/>
                  </a:lnTo>
                  <a:lnTo>
                    <a:pt x="4650" y="17316"/>
                  </a:lnTo>
                  <a:lnTo>
                    <a:pt x="2490" y="15486"/>
                  </a:lnTo>
                  <a:lnTo>
                    <a:pt x="360" y="13701"/>
                  </a:lnTo>
                  <a:lnTo>
                    <a:pt x="120" y="13388"/>
                  </a:lnTo>
                  <a:lnTo>
                    <a:pt x="0" y="12987"/>
                  </a:lnTo>
                  <a:lnTo>
                    <a:pt x="30" y="12451"/>
                  </a:lnTo>
                  <a:lnTo>
                    <a:pt x="150" y="11960"/>
                  </a:lnTo>
                  <a:lnTo>
                    <a:pt x="390" y="11425"/>
                  </a:lnTo>
                  <a:lnTo>
                    <a:pt x="750" y="10889"/>
                  </a:lnTo>
                  <a:lnTo>
                    <a:pt x="2880" y="8479"/>
                  </a:lnTo>
                  <a:lnTo>
                    <a:pt x="5010" y="6203"/>
                  </a:lnTo>
                  <a:lnTo>
                    <a:pt x="7230" y="4150"/>
                  </a:lnTo>
                  <a:lnTo>
                    <a:pt x="9450" y="2276"/>
                  </a:lnTo>
                  <a:lnTo>
                    <a:pt x="11760" y="625"/>
                  </a:lnTo>
                  <a:lnTo>
                    <a:pt x="12300" y="268"/>
                  </a:lnTo>
                  <a:lnTo>
                    <a:pt x="12870" y="45"/>
                  </a:lnTo>
                  <a:lnTo>
                    <a:pt x="13380"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51" name="Freeform 15259"/>
            <p:cNvSpPr/>
            <p:nvPr/>
          </p:nvSpPr>
          <p:spPr>
            <a:xfrm>
              <a:off x="617497" y="157937"/>
              <a:ext cx="271445" cy="236512"/>
            </a:xfrm>
            <a:custGeom>
              <a:avLst/>
              <a:gdLst/>
              <a:ahLst/>
              <a:cxnLst>
                <a:cxn ang="0">
                  <a:pos x="wd2" y="hd2"/>
                </a:cxn>
                <a:cxn ang="5400000">
                  <a:pos x="wd2" y="hd2"/>
                </a:cxn>
                <a:cxn ang="10800000">
                  <a:pos x="wd2" y="hd2"/>
                </a:cxn>
                <a:cxn ang="16200000">
                  <a:pos x="wd2" y="hd2"/>
                </a:cxn>
              </a:cxnLst>
              <a:rect l="0" t="0" r="r" b="b"/>
              <a:pathLst>
                <a:path w="21600" h="21600" extrusionOk="0">
                  <a:moveTo>
                    <a:pt x="11163" y="0"/>
                  </a:moveTo>
                  <a:lnTo>
                    <a:pt x="11667" y="72"/>
                  </a:lnTo>
                  <a:lnTo>
                    <a:pt x="12109" y="254"/>
                  </a:lnTo>
                  <a:lnTo>
                    <a:pt x="16460" y="3189"/>
                  </a:lnTo>
                  <a:lnTo>
                    <a:pt x="20906" y="6197"/>
                  </a:lnTo>
                  <a:lnTo>
                    <a:pt x="21253" y="6523"/>
                  </a:lnTo>
                  <a:lnTo>
                    <a:pt x="21505" y="6995"/>
                  </a:lnTo>
                  <a:lnTo>
                    <a:pt x="21600" y="7502"/>
                  </a:lnTo>
                  <a:lnTo>
                    <a:pt x="21537" y="8009"/>
                  </a:lnTo>
                  <a:lnTo>
                    <a:pt x="21348" y="8553"/>
                  </a:lnTo>
                  <a:lnTo>
                    <a:pt x="19803" y="11344"/>
                  </a:lnTo>
                  <a:lnTo>
                    <a:pt x="18163" y="14279"/>
                  </a:lnTo>
                  <a:lnTo>
                    <a:pt x="16523" y="17323"/>
                  </a:lnTo>
                  <a:lnTo>
                    <a:pt x="14820" y="20513"/>
                  </a:lnTo>
                  <a:lnTo>
                    <a:pt x="14474" y="20948"/>
                  </a:lnTo>
                  <a:lnTo>
                    <a:pt x="14032" y="21310"/>
                  </a:lnTo>
                  <a:lnTo>
                    <a:pt x="13559" y="21528"/>
                  </a:lnTo>
                  <a:lnTo>
                    <a:pt x="13055" y="21600"/>
                  </a:lnTo>
                  <a:lnTo>
                    <a:pt x="12582" y="21491"/>
                  </a:lnTo>
                  <a:lnTo>
                    <a:pt x="12077" y="21274"/>
                  </a:lnTo>
                  <a:lnTo>
                    <a:pt x="6370" y="17360"/>
                  </a:lnTo>
                  <a:lnTo>
                    <a:pt x="725" y="13554"/>
                  </a:lnTo>
                  <a:lnTo>
                    <a:pt x="347" y="13228"/>
                  </a:lnTo>
                  <a:lnTo>
                    <a:pt x="126" y="12757"/>
                  </a:lnTo>
                  <a:lnTo>
                    <a:pt x="0" y="12286"/>
                  </a:lnTo>
                  <a:lnTo>
                    <a:pt x="32" y="11779"/>
                  </a:lnTo>
                  <a:lnTo>
                    <a:pt x="189" y="11271"/>
                  </a:lnTo>
                  <a:lnTo>
                    <a:pt x="505" y="10764"/>
                  </a:lnTo>
                  <a:lnTo>
                    <a:pt x="2775" y="7937"/>
                  </a:lnTo>
                  <a:lnTo>
                    <a:pt x="5014" y="5328"/>
                  </a:lnTo>
                  <a:lnTo>
                    <a:pt x="7316" y="2863"/>
                  </a:lnTo>
                  <a:lnTo>
                    <a:pt x="9618" y="616"/>
                  </a:lnTo>
                  <a:lnTo>
                    <a:pt x="10091" y="290"/>
                  </a:lnTo>
                  <a:lnTo>
                    <a:pt x="10627" y="72"/>
                  </a:lnTo>
                  <a:lnTo>
                    <a:pt x="11163"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52" name="Freeform 15260"/>
            <p:cNvSpPr/>
            <p:nvPr/>
          </p:nvSpPr>
          <p:spPr>
            <a:xfrm>
              <a:off x="831795" y="257145"/>
              <a:ext cx="226205" cy="267464"/>
            </a:xfrm>
            <a:custGeom>
              <a:avLst/>
              <a:gdLst/>
              <a:ahLst/>
              <a:cxnLst>
                <a:cxn ang="0">
                  <a:pos x="wd2" y="hd2"/>
                </a:cxn>
                <a:cxn ang="5400000">
                  <a:pos x="wd2" y="hd2"/>
                </a:cxn>
                <a:cxn ang="10800000">
                  <a:pos x="wd2" y="hd2"/>
                </a:cxn>
                <a:cxn ang="16200000">
                  <a:pos x="wd2" y="hd2"/>
                </a:cxn>
              </a:cxnLst>
              <a:rect l="0" t="0" r="r" b="b"/>
              <a:pathLst>
                <a:path w="21600" h="21600" extrusionOk="0">
                  <a:moveTo>
                    <a:pt x="9003" y="0"/>
                  </a:moveTo>
                  <a:lnTo>
                    <a:pt x="9533" y="32"/>
                  </a:lnTo>
                  <a:lnTo>
                    <a:pt x="10062" y="225"/>
                  </a:lnTo>
                  <a:lnTo>
                    <a:pt x="15358" y="2921"/>
                  </a:lnTo>
                  <a:lnTo>
                    <a:pt x="20503" y="5649"/>
                  </a:lnTo>
                  <a:lnTo>
                    <a:pt x="20919" y="5938"/>
                  </a:lnTo>
                  <a:lnTo>
                    <a:pt x="21260" y="6387"/>
                  </a:lnTo>
                  <a:lnTo>
                    <a:pt x="21487" y="6900"/>
                  </a:lnTo>
                  <a:lnTo>
                    <a:pt x="21600" y="7446"/>
                  </a:lnTo>
                  <a:lnTo>
                    <a:pt x="21562" y="8024"/>
                  </a:lnTo>
                  <a:lnTo>
                    <a:pt x="20768" y="11009"/>
                  </a:lnTo>
                  <a:lnTo>
                    <a:pt x="19784" y="14090"/>
                  </a:lnTo>
                  <a:lnTo>
                    <a:pt x="18649" y="17235"/>
                  </a:lnTo>
                  <a:lnTo>
                    <a:pt x="17325" y="20412"/>
                  </a:lnTo>
                  <a:lnTo>
                    <a:pt x="17061" y="20894"/>
                  </a:lnTo>
                  <a:lnTo>
                    <a:pt x="16644" y="21247"/>
                  </a:lnTo>
                  <a:lnTo>
                    <a:pt x="16191" y="21504"/>
                  </a:lnTo>
                  <a:lnTo>
                    <a:pt x="15699" y="21600"/>
                  </a:lnTo>
                  <a:lnTo>
                    <a:pt x="15169" y="21568"/>
                  </a:lnTo>
                  <a:lnTo>
                    <a:pt x="14640" y="21375"/>
                  </a:lnTo>
                  <a:lnTo>
                    <a:pt x="7982" y="17909"/>
                  </a:lnTo>
                  <a:lnTo>
                    <a:pt x="1135" y="14379"/>
                  </a:lnTo>
                  <a:lnTo>
                    <a:pt x="643" y="14058"/>
                  </a:lnTo>
                  <a:lnTo>
                    <a:pt x="265" y="13640"/>
                  </a:lnTo>
                  <a:lnTo>
                    <a:pt x="76" y="13159"/>
                  </a:lnTo>
                  <a:lnTo>
                    <a:pt x="0" y="12645"/>
                  </a:lnTo>
                  <a:lnTo>
                    <a:pt x="76" y="12100"/>
                  </a:lnTo>
                  <a:lnTo>
                    <a:pt x="303" y="11618"/>
                  </a:lnTo>
                  <a:lnTo>
                    <a:pt x="2308" y="8762"/>
                  </a:lnTo>
                  <a:lnTo>
                    <a:pt x="4161" y="6002"/>
                  </a:lnTo>
                  <a:lnTo>
                    <a:pt x="5939" y="3306"/>
                  </a:lnTo>
                  <a:lnTo>
                    <a:pt x="7679" y="770"/>
                  </a:lnTo>
                  <a:lnTo>
                    <a:pt x="8020" y="385"/>
                  </a:lnTo>
                  <a:lnTo>
                    <a:pt x="8474" y="128"/>
                  </a:lnTo>
                  <a:lnTo>
                    <a:pt x="9003"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53" name="Freeform 15261"/>
            <p:cNvSpPr/>
            <p:nvPr/>
          </p:nvSpPr>
          <p:spPr>
            <a:xfrm>
              <a:off x="1039744" y="357939"/>
              <a:ext cx="159535" cy="278576"/>
            </a:xfrm>
            <a:custGeom>
              <a:avLst/>
              <a:gdLst/>
              <a:ahLst/>
              <a:cxnLst>
                <a:cxn ang="0">
                  <a:pos x="wd2" y="hd2"/>
                </a:cxn>
                <a:cxn ang="5400000">
                  <a:pos x="wd2" y="hd2"/>
                </a:cxn>
                <a:cxn ang="10800000">
                  <a:pos x="wd2" y="hd2"/>
                </a:cxn>
                <a:cxn ang="16200000">
                  <a:pos x="wd2" y="hd2"/>
                </a:cxn>
              </a:cxnLst>
              <a:rect l="0" t="0" r="r" b="b"/>
              <a:pathLst>
                <a:path w="21600" h="21600" extrusionOk="0">
                  <a:moveTo>
                    <a:pt x="7164" y="0"/>
                  </a:moveTo>
                  <a:lnTo>
                    <a:pt x="7810" y="123"/>
                  </a:lnTo>
                  <a:lnTo>
                    <a:pt x="12012" y="1659"/>
                  </a:lnTo>
                  <a:lnTo>
                    <a:pt x="15998" y="3134"/>
                  </a:lnTo>
                  <a:lnTo>
                    <a:pt x="19822" y="4578"/>
                  </a:lnTo>
                  <a:lnTo>
                    <a:pt x="20307" y="4855"/>
                  </a:lnTo>
                  <a:lnTo>
                    <a:pt x="20738" y="5254"/>
                  </a:lnTo>
                  <a:lnTo>
                    <a:pt x="21115" y="5776"/>
                  </a:lnTo>
                  <a:lnTo>
                    <a:pt x="21385" y="6329"/>
                  </a:lnTo>
                  <a:lnTo>
                    <a:pt x="21492" y="6944"/>
                  </a:lnTo>
                  <a:lnTo>
                    <a:pt x="21600" y="9525"/>
                  </a:lnTo>
                  <a:lnTo>
                    <a:pt x="21492" y="12167"/>
                  </a:lnTo>
                  <a:lnTo>
                    <a:pt x="21169" y="14810"/>
                  </a:lnTo>
                  <a:lnTo>
                    <a:pt x="20577" y="17514"/>
                  </a:lnTo>
                  <a:lnTo>
                    <a:pt x="19769" y="20187"/>
                  </a:lnTo>
                  <a:lnTo>
                    <a:pt x="19553" y="20678"/>
                  </a:lnTo>
                  <a:lnTo>
                    <a:pt x="19176" y="21078"/>
                  </a:lnTo>
                  <a:lnTo>
                    <a:pt x="18691" y="21385"/>
                  </a:lnTo>
                  <a:lnTo>
                    <a:pt x="18153" y="21569"/>
                  </a:lnTo>
                  <a:lnTo>
                    <a:pt x="17614" y="21600"/>
                  </a:lnTo>
                  <a:lnTo>
                    <a:pt x="17075" y="21477"/>
                  </a:lnTo>
                  <a:lnTo>
                    <a:pt x="12227" y="19664"/>
                  </a:lnTo>
                  <a:lnTo>
                    <a:pt x="7002" y="17821"/>
                  </a:lnTo>
                  <a:lnTo>
                    <a:pt x="1562" y="15854"/>
                  </a:lnTo>
                  <a:lnTo>
                    <a:pt x="970" y="15578"/>
                  </a:lnTo>
                  <a:lnTo>
                    <a:pt x="485" y="15178"/>
                  </a:lnTo>
                  <a:lnTo>
                    <a:pt x="162" y="14717"/>
                  </a:lnTo>
                  <a:lnTo>
                    <a:pt x="0" y="14195"/>
                  </a:lnTo>
                  <a:lnTo>
                    <a:pt x="0" y="13673"/>
                  </a:lnTo>
                  <a:lnTo>
                    <a:pt x="215" y="13150"/>
                  </a:lnTo>
                  <a:lnTo>
                    <a:pt x="1885" y="10047"/>
                  </a:lnTo>
                  <a:lnTo>
                    <a:pt x="3340" y="6975"/>
                  </a:lnTo>
                  <a:lnTo>
                    <a:pt x="4579" y="3964"/>
                  </a:lnTo>
                  <a:lnTo>
                    <a:pt x="5494" y="1014"/>
                  </a:lnTo>
                  <a:lnTo>
                    <a:pt x="5764" y="553"/>
                  </a:lnTo>
                  <a:lnTo>
                    <a:pt x="6141" y="215"/>
                  </a:lnTo>
                  <a:lnTo>
                    <a:pt x="6625" y="31"/>
                  </a:lnTo>
                  <a:lnTo>
                    <a:pt x="7164"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54" name="Freeform 15262"/>
            <p:cNvSpPr/>
            <p:nvPr/>
          </p:nvSpPr>
          <p:spPr>
            <a:xfrm>
              <a:off x="1204833" y="440480"/>
              <a:ext cx="89689" cy="270639"/>
            </a:xfrm>
            <a:custGeom>
              <a:avLst/>
              <a:gdLst/>
              <a:ahLst/>
              <a:cxnLst>
                <a:cxn ang="0">
                  <a:pos x="wd2" y="hd2"/>
                </a:cxn>
                <a:cxn ang="5400000">
                  <a:pos x="wd2" y="hd2"/>
                </a:cxn>
                <a:cxn ang="10800000">
                  <a:pos x="wd2" y="hd2"/>
                </a:cxn>
                <a:cxn ang="16200000">
                  <a:pos x="wd2" y="hd2"/>
                </a:cxn>
              </a:cxnLst>
              <a:rect l="0" t="0" r="r" b="b"/>
              <a:pathLst>
                <a:path w="21600" h="21600" extrusionOk="0">
                  <a:moveTo>
                    <a:pt x="3616" y="0"/>
                  </a:moveTo>
                  <a:lnTo>
                    <a:pt x="4187" y="95"/>
                  </a:lnTo>
                  <a:lnTo>
                    <a:pt x="8944" y="1172"/>
                  </a:lnTo>
                  <a:lnTo>
                    <a:pt x="13131" y="2185"/>
                  </a:lnTo>
                  <a:lnTo>
                    <a:pt x="16842" y="3104"/>
                  </a:lnTo>
                  <a:lnTo>
                    <a:pt x="17318" y="3326"/>
                  </a:lnTo>
                  <a:lnTo>
                    <a:pt x="17794" y="3706"/>
                  </a:lnTo>
                  <a:lnTo>
                    <a:pt x="18365" y="4212"/>
                  </a:lnTo>
                  <a:lnTo>
                    <a:pt x="18841" y="4782"/>
                  </a:lnTo>
                  <a:lnTo>
                    <a:pt x="19221" y="5448"/>
                  </a:lnTo>
                  <a:lnTo>
                    <a:pt x="20458" y="8298"/>
                  </a:lnTo>
                  <a:lnTo>
                    <a:pt x="21315" y="11180"/>
                  </a:lnTo>
                  <a:lnTo>
                    <a:pt x="21600" y="14062"/>
                  </a:lnTo>
                  <a:lnTo>
                    <a:pt x="21410" y="16976"/>
                  </a:lnTo>
                  <a:lnTo>
                    <a:pt x="20744" y="19890"/>
                  </a:lnTo>
                  <a:lnTo>
                    <a:pt x="20363" y="20523"/>
                  </a:lnTo>
                  <a:lnTo>
                    <a:pt x="19982" y="21062"/>
                  </a:lnTo>
                  <a:lnTo>
                    <a:pt x="19411" y="21410"/>
                  </a:lnTo>
                  <a:lnTo>
                    <a:pt x="18841" y="21600"/>
                  </a:lnTo>
                  <a:lnTo>
                    <a:pt x="18270" y="21600"/>
                  </a:lnTo>
                  <a:lnTo>
                    <a:pt x="14749" y="20777"/>
                  </a:lnTo>
                  <a:lnTo>
                    <a:pt x="10943" y="19921"/>
                  </a:lnTo>
                  <a:lnTo>
                    <a:pt x="6566" y="18940"/>
                  </a:lnTo>
                  <a:lnTo>
                    <a:pt x="1998" y="17958"/>
                  </a:lnTo>
                  <a:lnTo>
                    <a:pt x="1332" y="17704"/>
                  </a:lnTo>
                  <a:lnTo>
                    <a:pt x="666" y="17356"/>
                  </a:lnTo>
                  <a:lnTo>
                    <a:pt x="285" y="16913"/>
                  </a:lnTo>
                  <a:lnTo>
                    <a:pt x="95" y="16406"/>
                  </a:lnTo>
                  <a:lnTo>
                    <a:pt x="0" y="15836"/>
                  </a:lnTo>
                  <a:lnTo>
                    <a:pt x="190" y="15266"/>
                  </a:lnTo>
                  <a:lnTo>
                    <a:pt x="1522" y="12479"/>
                  </a:lnTo>
                  <a:lnTo>
                    <a:pt x="2379" y="9660"/>
                  </a:lnTo>
                  <a:lnTo>
                    <a:pt x="2759" y="6904"/>
                  </a:lnTo>
                  <a:lnTo>
                    <a:pt x="2855" y="4149"/>
                  </a:lnTo>
                  <a:lnTo>
                    <a:pt x="2379" y="1425"/>
                  </a:lnTo>
                  <a:lnTo>
                    <a:pt x="2379" y="950"/>
                  </a:lnTo>
                  <a:lnTo>
                    <a:pt x="2474" y="538"/>
                  </a:lnTo>
                  <a:lnTo>
                    <a:pt x="2759" y="253"/>
                  </a:lnTo>
                  <a:lnTo>
                    <a:pt x="3140" y="63"/>
                  </a:lnTo>
                  <a:lnTo>
                    <a:pt x="3616"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55" name="Freeform 15263"/>
            <p:cNvSpPr/>
            <p:nvPr/>
          </p:nvSpPr>
          <p:spPr>
            <a:xfrm>
              <a:off x="1289759" y="492068"/>
              <a:ext cx="27780" cy="246829"/>
            </a:xfrm>
            <a:custGeom>
              <a:avLst/>
              <a:gdLst/>
              <a:ahLst/>
              <a:cxnLst>
                <a:cxn ang="0">
                  <a:pos x="wd2" y="hd2"/>
                </a:cxn>
                <a:cxn ang="5400000">
                  <a:pos x="wd2" y="hd2"/>
                </a:cxn>
                <a:cxn ang="10800000">
                  <a:pos x="wd2" y="hd2"/>
                </a:cxn>
                <a:cxn ang="16200000">
                  <a:pos x="wd2" y="hd2"/>
                </a:cxn>
              </a:cxnLst>
              <a:rect l="0" t="0" r="r" b="b"/>
              <a:pathLst>
                <a:path w="21600" h="21600" extrusionOk="0">
                  <a:moveTo>
                    <a:pt x="18862" y="21495"/>
                  </a:moveTo>
                  <a:lnTo>
                    <a:pt x="19166" y="21530"/>
                  </a:lnTo>
                  <a:lnTo>
                    <a:pt x="18862" y="21600"/>
                  </a:lnTo>
                  <a:lnTo>
                    <a:pt x="18862" y="21495"/>
                  </a:lnTo>
                  <a:close/>
                  <a:moveTo>
                    <a:pt x="1217" y="0"/>
                  </a:moveTo>
                  <a:lnTo>
                    <a:pt x="6389" y="592"/>
                  </a:lnTo>
                  <a:lnTo>
                    <a:pt x="8214" y="836"/>
                  </a:lnTo>
                  <a:lnTo>
                    <a:pt x="9127" y="1010"/>
                  </a:lnTo>
                  <a:lnTo>
                    <a:pt x="8823" y="1150"/>
                  </a:lnTo>
                  <a:lnTo>
                    <a:pt x="8823" y="1254"/>
                  </a:lnTo>
                  <a:lnTo>
                    <a:pt x="9127" y="1498"/>
                  </a:lnTo>
                  <a:lnTo>
                    <a:pt x="9735" y="1846"/>
                  </a:lnTo>
                  <a:lnTo>
                    <a:pt x="10344" y="2299"/>
                  </a:lnTo>
                  <a:lnTo>
                    <a:pt x="11256" y="2857"/>
                  </a:lnTo>
                  <a:lnTo>
                    <a:pt x="12473" y="3449"/>
                  </a:lnTo>
                  <a:lnTo>
                    <a:pt x="17037" y="6585"/>
                  </a:lnTo>
                  <a:lnTo>
                    <a:pt x="20079" y="9790"/>
                  </a:lnTo>
                  <a:lnTo>
                    <a:pt x="21600" y="12960"/>
                  </a:lnTo>
                  <a:lnTo>
                    <a:pt x="21600" y="16165"/>
                  </a:lnTo>
                  <a:lnTo>
                    <a:pt x="20079" y="19335"/>
                  </a:lnTo>
                  <a:lnTo>
                    <a:pt x="19470" y="20067"/>
                  </a:lnTo>
                  <a:lnTo>
                    <a:pt x="19166" y="20694"/>
                  </a:lnTo>
                  <a:lnTo>
                    <a:pt x="18862" y="21182"/>
                  </a:lnTo>
                  <a:lnTo>
                    <a:pt x="18862" y="21495"/>
                  </a:lnTo>
                  <a:lnTo>
                    <a:pt x="17949" y="21356"/>
                  </a:lnTo>
                  <a:lnTo>
                    <a:pt x="15820" y="21112"/>
                  </a:lnTo>
                  <a:lnTo>
                    <a:pt x="13082" y="20834"/>
                  </a:lnTo>
                  <a:lnTo>
                    <a:pt x="9431" y="20485"/>
                  </a:lnTo>
                  <a:lnTo>
                    <a:pt x="8518" y="20311"/>
                  </a:lnTo>
                  <a:lnTo>
                    <a:pt x="7910" y="20032"/>
                  </a:lnTo>
                  <a:lnTo>
                    <a:pt x="7606" y="19614"/>
                  </a:lnTo>
                  <a:lnTo>
                    <a:pt x="7301" y="19092"/>
                  </a:lnTo>
                  <a:lnTo>
                    <a:pt x="7606" y="18499"/>
                  </a:lnTo>
                  <a:lnTo>
                    <a:pt x="7910" y="17872"/>
                  </a:lnTo>
                  <a:lnTo>
                    <a:pt x="9735" y="14667"/>
                  </a:lnTo>
                  <a:lnTo>
                    <a:pt x="10039" y="11462"/>
                  </a:lnTo>
                  <a:lnTo>
                    <a:pt x="9127" y="8292"/>
                  </a:lnTo>
                  <a:lnTo>
                    <a:pt x="6389" y="5086"/>
                  </a:lnTo>
                  <a:lnTo>
                    <a:pt x="2130" y="1951"/>
                  </a:lnTo>
                  <a:lnTo>
                    <a:pt x="1217" y="1359"/>
                  </a:lnTo>
                  <a:lnTo>
                    <a:pt x="304" y="871"/>
                  </a:lnTo>
                  <a:lnTo>
                    <a:pt x="0" y="453"/>
                  </a:lnTo>
                  <a:lnTo>
                    <a:pt x="0" y="174"/>
                  </a:lnTo>
                  <a:lnTo>
                    <a:pt x="304" y="0"/>
                  </a:lnTo>
                  <a:lnTo>
                    <a:pt x="1217"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56" name="Freeform 15264"/>
            <p:cNvSpPr/>
            <p:nvPr/>
          </p:nvSpPr>
          <p:spPr>
            <a:xfrm>
              <a:off x="519872" y="0"/>
              <a:ext cx="243666" cy="15874"/>
            </a:xfrm>
            <a:custGeom>
              <a:avLst/>
              <a:gdLst/>
              <a:ahLst/>
              <a:cxnLst>
                <a:cxn ang="0">
                  <a:pos x="wd2" y="hd2"/>
                </a:cxn>
                <a:cxn ang="5400000">
                  <a:pos x="wd2" y="hd2"/>
                </a:cxn>
                <a:cxn ang="10800000">
                  <a:pos x="wd2" y="hd2"/>
                </a:cxn>
                <a:cxn ang="16200000">
                  <a:pos x="wd2" y="hd2"/>
                </a:cxn>
              </a:cxnLst>
              <a:rect l="0" t="0" r="r" b="b"/>
              <a:pathLst>
                <a:path w="21600" h="21600" extrusionOk="0">
                  <a:moveTo>
                    <a:pt x="351" y="16859"/>
                  </a:moveTo>
                  <a:lnTo>
                    <a:pt x="527" y="17385"/>
                  </a:lnTo>
                  <a:lnTo>
                    <a:pt x="351" y="17385"/>
                  </a:lnTo>
                  <a:lnTo>
                    <a:pt x="70" y="17912"/>
                  </a:lnTo>
                  <a:lnTo>
                    <a:pt x="0" y="17912"/>
                  </a:lnTo>
                  <a:lnTo>
                    <a:pt x="105" y="16859"/>
                  </a:lnTo>
                  <a:lnTo>
                    <a:pt x="351" y="16859"/>
                  </a:lnTo>
                  <a:close/>
                  <a:moveTo>
                    <a:pt x="11906" y="0"/>
                  </a:moveTo>
                  <a:lnTo>
                    <a:pt x="15138" y="527"/>
                  </a:lnTo>
                  <a:lnTo>
                    <a:pt x="18334" y="4215"/>
                  </a:lnTo>
                  <a:lnTo>
                    <a:pt x="19071" y="5268"/>
                  </a:lnTo>
                  <a:lnTo>
                    <a:pt x="19703" y="6322"/>
                  </a:lnTo>
                  <a:lnTo>
                    <a:pt x="20230" y="7376"/>
                  </a:lnTo>
                  <a:lnTo>
                    <a:pt x="20546" y="7902"/>
                  </a:lnTo>
                  <a:lnTo>
                    <a:pt x="20687" y="7902"/>
                  </a:lnTo>
                  <a:lnTo>
                    <a:pt x="20792" y="6849"/>
                  </a:lnTo>
                  <a:lnTo>
                    <a:pt x="21003" y="7376"/>
                  </a:lnTo>
                  <a:lnTo>
                    <a:pt x="21284" y="7902"/>
                  </a:lnTo>
                  <a:lnTo>
                    <a:pt x="21600" y="9483"/>
                  </a:lnTo>
                  <a:lnTo>
                    <a:pt x="21565" y="10010"/>
                  </a:lnTo>
                  <a:lnTo>
                    <a:pt x="21319" y="9483"/>
                  </a:lnTo>
                  <a:lnTo>
                    <a:pt x="20898" y="8956"/>
                  </a:lnTo>
                  <a:lnTo>
                    <a:pt x="20336" y="7902"/>
                  </a:lnTo>
                  <a:lnTo>
                    <a:pt x="19668" y="6849"/>
                  </a:lnTo>
                  <a:lnTo>
                    <a:pt x="16542" y="3688"/>
                  </a:lnTo>
                  <a:lnTo>
                    <a:pt x="13417" y="2634"/>
                  </a:lnTo>
                  <a:lnTo>
                    <a:pt x="10291" y="4741"/>
                  </a:lnTo>
                  <a:lnTo>
                    <a:pt x="7165" y="9483"/>
                  </a:lnTo>
                  <a:lnTo>
                    <a:pt x="4039" y="16859"/>
                  </a:lnTo>
                  <a:lnTo>
                    <a:pt x="3442" y="18439"/>
                  </a:lnTo>
                  <a:lnTo>
                    <a:pt x="2880" y="19493"/>
                  </a:lnTo>
                  <a:lnTo>
                    <a:pt x="2353" y="20546"/>
                  </a:lnTo>
                  <a:lnTo>
                    <a:pt x="1932" y="21600"/>
                  </a:lnTo>
                  <a:lnTo>
                    <a:pt x="1616" y="21600"/>
                  </a:lnTo>
                  <a:lnTo>
                    <a:pt x="1440" y="21073"/>
                  </a:lnTo>
                  <a:lnTo>
                    <a:pt x="1019" y="18966"/>
                  </a:lnTo>
                  <a:lnTo>
                    <a:pt x="667" y="17385"/>
                  </a:lnTo>
                  <a:lnTo>
                    <a:pt x="527" y="17385"/>
                  </a:lnTo>
                  <a:lnTo>
                    <a:pt x="702" y="16859"/>
                  </a:lnTo>
                  <a:lnTo>
                    <a:pt x="1159" y="15805"/>
                  </a:lnTo>
                  <a:lnTo>
                    <a:pt x="1686" y="14224"/>
                  </a:lnTo>
                  <a:lnTo>
                    <a:pt x="2283" y="12644"/>
                  </a:lnTo>
                  <a:lnTo>
                    <a:pt x="5479" y="5795"/>
                  </a:lnTo>
                  <a:lnTo>
                    <a:pt x="8675" y="1580"/>
                  </a:lnTo>
                  <a:lnTo>
                    <a:pt x="11906"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57" name="Freeform 15265"/>
            <p:cNvSpPr/>
            <p:nvPr/>
          </p:nvSpPr>
          <p:spPr>
            <a:xfrm>
              <a:off x="553207" y="4761"/>
              <a:ext cx="254778" cy="47621"/>
            </a:xfrm>
            <a:custGeom>
              <a:avLst/>
              <a:gdLst/>
              <a:ahLst/>
              <a:cxnLst>
                <a:cxn ang="0">
                  <a:pos x="wd2" y="hd2"/>
                </a:cxn>
                <a:cxn ang="5400000">
                  <a:pos x="wd2" y="hd2"/>
                </a:cxn>
                <a:cxn ang="10800000">
                  <a:pos x="wd2" y="hd2"/>
                </a:cxn>
                <a:cxn ang="16200000">
                  <a:pos x="wd2" y="hd2"/>
                </a:cxn>
              </a:cxnLst>
              <a:rect l="0" t="0" r="r" b="b"/>
              <a:pathLst>
                <a:path w="21600" h="21600" extrusionOk="0">
                  <a:moveTo>
                    <a:pt x="10497" y="0"/>
                  </a:moveTo>
                  <a:lnTo>
                    <a:pt x="13458" y="0"/>
                  </a:lnTo>
                  <a:lnTo>
                    <a:pt x="16419" y="1071"/>
                  </a:lnTo>
                  <a:lnTo>
                    <a:pt x="17092" y="1428"/>
                  </a:lnTo>
                  <a:lnTo>
                    <a:pt x="17697" y="1964"/>
                  </a:lnTo>
                  <a:lnTo>
                    <a:pt x="18202" y="2321"/>
                  </a:lnTo>
                  <a:lnTo>
                    <a:pt x="18572" y="2678"/>
                  </a:lnTo>
                  <a:lnTo>
                    <a:pt x="18774" y="3035"/>
                  </a:lnTo>
                  <a:lnTo>
                    <a:pt x="19615" y="4998"/>
                  </a:lnTo>
                  <a:lnTo>
                    <a:pt x="20523" y="7319"/>
                  </a:lnTo>
                  <a:lnTo>
                    <a:pt x="21566" y="9818"/>
                  </a:lnTo>
                  <a:lnTo>
                    <a:pt x="21600" y="10354"/>
                  </a:lnTo>
                  <a:lnTo>
                    <a:pt x="21499" y="10711"/>
                  </a:lnTo>
                  <a:lnTo>
                    <a:pt x="21230" y="10889"/>
                  </a:lnTo>
                  <a:lnTo>
                    <a:pt x="17764" y="10889"/>
                  </a:lnTo>
                  <a:lnTo>
                    <a:pt x="15207" y="11960"/>
                  </a:lnTo>
                  <a:lnTo>
                    <a:pt x="12650" y="13745"/>
                  </a:lnTo>
                  <a:lnTo>
                    <a:pt x="10093" y="16423"/>
                  </a:lnTo>
                  <a:lnTo>
                    <a:pt x="6897" y="20886"/>
                  </a:lnTo>
                  <a:lnTo>
                    <a:pt x="6258" y="21421"/>
                  </a:lnTo>
                  <a:lnTo>
                    <a:pt x="5652" y="21600"/>
                  </a:lnTo>
                  <a:lnTo>
                    <a:pt x="5181" y="21421"/>
                  </a:lnTo>
                  <a:lnTo>
                    <a:pt x="4811" y="20886"/>
                  </a:lnTo>
                  <a:lnTo>
                    <a:pt x="3095" y="16245"/>
                  </a:lnTo>
                  <a:lnTo>
                    <a:pt x="1480" y="12139"/>
                  </a:lnTo>
                  <a:lnTo>
                    <a:pt x="67" y="8390"/>
                  </a:lnTo>
                  <a:lnTo>
                    <a:pt x="0" y="8033"/>
                  </a:lnTo>
                  <a:lnTo>
                    <a:pt x="101" y="7498"/>
                  </a:lnTo>
                  <a:lnTo>
                    <a:pt x="336" y="6962"/>
                  </a:lnTo>
                  <a:lnTo>
                    <a:pt x="673" y="6248"/>
                  </a:lnTo>
                  <a:lnTo>
                    <a:pt x="1110" y="5534"/>
                  </a:lnTo>
                  <a:lnTo>
                    <a:pt x="1682" y="4998"/>
                  </a:lnTo>
                  <a:lnTo>
                    <a:pt x="4609" y="2321"/>
                  </a:lnTo>
                  <a:lnTo>
                    <a:pt x="7570" y="714"/>
                  </a:lnTo>
                  <a:lnTo>
                    <a:pt x="10497"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58" name="Freeform 15266"/>
            <p:cNvSpPr/>
            <p:nvPr/>
          </p:nvSpPr>
          <p:spPr>
            <a:xfrm>
              <a:off x="644482" y="33333"/>
              <a:ext cx="235730" cy="88098"/>
            </a:xfrm>
            <a:custGeom>
              <a:avLst/>
              <a:gdLst/>
              <a:ahLst/>
              <a:cxnLst>
                <a:cxn ang="0">
                  <a:pos x="wd2" y="hd2"/>
                </a:cxn>
                <a:cxn ang="5400000">
                  <a:pos x="wd2" y="hd2"/>
                </a:cxn>
                <a:cxn ang="10800000">
                  <a:pos x="wd2" y="hd2"/>
                </a:cxn>
                <a:cxn ang="16200000">
                  <a:pos x="wd2" y="hd2"/>
                </a:cxn>
              </a:cxnLst>
              <a:rect l="0" t="0" r="r" b="b"/>
              <a:pathLst>
                <a:path w="21600" h="21600" extrusionOk="0">
                  <a:moveTo>
                    <a:pt x="14473" y="0"/>
                  </a:moveTo>
                  <a:lnTo>
                    <a:pt x="15236" y="0"/>
                  </a:lnTo>
                  <a:lnTo>
                    <a:pt x="15927" y="293"/>
                  </a:lnTo>
                  <a:lnTo>
                    <a:pt x="16509" y="586"/>
                  </a:lnTo>
                  <a:lnTo>
                    <a:pt x="16873" y="880"/>
                  </a:lnTo>
                  <a:lnTo>
                    <a:pt x="19091" y="4105"/>
                  </a:lnTo>
                  <a:lnTo>
                    <a:pt x="21418" y="7526"/>
                  </a:lnTo>
                  <a:lnTo>
                    <a:pt x="21600" y="7917"/>
                  </a:lnTo>
                  <a:lnTo>
                    <a:pt x="21564" y="8405"/>
                  </a:lnTo>
                  <a:lnTo>
                    <a:pt x="21309" y="8894"/>
                  </a:lnTo>
                  <a:lnTo>
                    <a:pt x="20873" y="9187"/>
                  </a:lnTo>
                  <a:lnTo>
                    <a:pt x="18982" y="10556"/>
                  </a:lnTo>
                  <a:lnTo>
                    <a:pt x="17055" y="12510"/>
                  </a:lnTo>
                  <a:lnTo>
                    <a:pt x="15091" y="14758"/>
                  </a:lnTo>
                  <a:lnTo>
                    <a:pt x="13091" y="17397"/>
                  </a:lnTo>
                  <a:lnTo>
                    <a:pt x="11127" y="20427"/>
                  </a:lnTo>
                  <a:lnTo>
                    <a:pt x="10582" y="21111"/>
                  </a:lnTo>
                  <a:lnTo>
                    <a:pt x="10000" y="21502"/>
                  </a:lnTo>
                  <a:lnTo>
                    <a:pt x="9382" y="21600"/>
                  </a:lnTo>
                  <a:lnTo>
                    <a:pt x="8800" y="21502"/>
                  </a:lnTo>
                  <a:lnTo>
                    <a:pt x="8327" y="21014"/>
                  </a:lnTo>
                  <a:lnTo>
                    <a:pt x="5527" y="16811"/>
                  </a:lnTo>
                  <a:lnTo>
                    <a:pt x="2836" y="12804"/>
                  </a:lnTo>
                  <a:lnTo>
                    <a:pt x="255" y="8992"/>
                  </a:lnTo>
                  <a:lnTo>
                    <a:pt x="73" y="8503"/>
                  </a:lnTo>
                  <a:lnTo>
                    <a:pt x="0" y="8014"/>
                  </a:lnTo>
                  <a:lnTo>
                    <a:pt x="109" y="7428"/>
                  </a:lnTo>
                  <a:lnTo>
                    <a:pt x="364" y="6842"/>
                  </a:lnTo>
                  <a:lnTo>
                    <a:pt x="727" y="6255"/>
                  </a:lnTo>
                  <a:lnTo>
                    <a:pt x="1200" y="5767"/>
                  </a:lnTo>
                  <a:lnTo>
                    <a:pt x="3891" y="3616"/>
                  </a:lnTo>
                  <a:lnTo>
                    <a:pt x="6545" y="2052"/>
                  </a:lnTo>
                  <a:lnTo>
                    <a:pt x="9236" y="880"/>
                  </a:lnTo>
                  <a:lnTo>
                    <a:pt x="11855" y="195"/>
                  </a:lnTo>
                  <a:lnTo>
                    <a:pt x="14473"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59" name="Freeform 15267"/>
            <p:cNvSpPr/>
            <p:nvPr/>
          </p:nvSpPr>
          <p:spPr>
            <a:xfrm>
              <a:off x="780205" y="77778"/>
              <a:ext cx="189695" cy="134130"/>
            </a:xfrm>
            <a:custGeom>
              <a:avLst/>
              <a:gdLst/>
              <a:ahLst/>
              <a:cxnLst>
                <a:cxn ang="0">
                  <a:pos x="wd2" y="hd2"/>
                </a:cxn>
                <a:cxn ang="5400000">
                  <a:pos x="wd2" y="hd2"/>
                </a:cxn>
                <a:cxn ang="10800000">
                  <a:pos x="wd2" y="hd2"/>
                </a:cxn>
                <a:cxn ang="16200000">
                  <a:pos x="wd2" y="hd2"/>
                </a:cxn>
              </a:cxnLst>
              <a:rect l="0" t="0" r="r" b="b"/>
              <a:pathLst>
                <a:path w="21600" h="21600" extrusionOk="0">
                  <a:moveTo>
                    <a:pt x="13285" y="0"/>
                  </a:moveTo>
                  <a:lnTo>
                    <a:pt x="13873" y="127"/>
                  </a:lnTo>
                  <a:lnTo>
                    <a:pt x="14415" y="381"/>
                  </a:lnTo>
                  <a:lnTo>
                    <a:pt x="17714" y="3113"/>
                  </a:lnTo>
                  <a:lnTo>
                    <a:pt x="21103" y="5908"/>
                  </a:lnTo>
                  <a:lnTo>
                    <a:pt x="21419" y="6289"/>
                  </a:lnTo>
                  <a:lnTo>
                    <a:pt x="21600" y="6861"/>
                  </a:lnTo>
                  <a:lnTo>
                    <a:pt x="21600" y="7369"/>
                  </a:lnTo>
                  <a:lnTo>
                    <a:pt x="21464" y="7941"/>
                  </a:lnTo>
                  <a:lnTo>
                    <a:pt x="20109" y="10673"/>
                  </a:lnTo>
                  <a:lnTo>
                    <a:pt x="18663" y="13595"/>
                  </a:lnTo>
                  <a:lnTo>
                    <a:pt x="17172" y="16835"/>
                  </a:lnTo>
                  <a:lnTo>
                    <a:pt x="15500" y="20393"/>
                  </a:lnTo>
                  <a:lnTo>
                    <a:pt x="15093" y="21028"/>
                  </a:lnTo>
                  <a:lnTo>
                    <a:pt x="14551" y="21409"/>
                  </a:lnTo>
                  <a:lnTo>
                    <a:pt x="13918" y="21600"/>
                  </a:lnTo>
                  <a:lnTo>
                    <a:pt x="13285" y="21536"/>
                  </a:lnTo>
                  <a:lnTo>
                    <a:pt x="12653" y="21219"/>
                  </a:lnTo>
                  <a:lnTo>
                    <a:pt x="6597" y="16136"/>
                  </a:lnTo>
                  <a:lnTo>
                    <a:pt x="633" y="11308"/>
                  </a:lnTo>
                  <a:lnTo>
                    <a:pt x="181" y="10800"/>
                  </a:lnTo>
                  <a:lnTo>
                    <a:pt x="0" y="10165"/>
                  </a:lnTo>
                  <a:lnTo>
                    <a:pt x="0" y="9402"/>
                  </a:lnTo>
                  <a:lnTo>
                    <a:pt x="271" y="8767"/>
                  </a:lnTo>
                  <a:lnTo>
                    <a:pt x="723" y="8195"/>
                  </a:lnTo>
                  <a:lnTo>
                    <a:pt x="3073" y="6099"/>
                  </a:lnTo>
                  <a:lnTo>
                    <a:pt x="5332" y="4256"/>
                  </a:lnTo>
                  <a:lnTo>
                    <a:pt x="7592" y="2668"/>
                  </a:lnTo>
                  <a:lnTo>
                    <a:pt x="9851" y="1334"/>
                  </a:lnTo>
                  <a:lnTo>
                    <a:pt x="12020" y="191"/>
                  </a:lnTo>
                  <a:lnTo>
                    <a:pt x="12653" y="64"/>
                  </a:lnTo>
                  <a:lnTo>
                    <a:pt x="13285"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60" name="Freeform 15268"/>
            <p:cNvSpPr/>
            <p:nvPr/>
          </p:nvSpPr>
          <p:spPr>
            <a:xfrm>
              <a:off x="937357" y="130953"/>
              <a:ext cx="132549" cy="177780"/>
            </a:xfrm>
            <a:custGeom>
              <a:avLst/>
              <a:gdLst/>
              <a:ahLst/>
              <a:cxnLst>
                <a:cxn ang="0">
                  <a:pos x="wd2" y="hd2"/>
                </a:cxn>
                <a:cxn ang="5400000">
                  <a:pos x="wd2" y="hd2"/>
                </a:cxn>
                <a:cxn ang="10800000">
                  <a:pos x="wd2" y="hd2"/>
                </a:cxn>
                <a:cxn ang="16200000">
                  <a:pos x="wd2" y="hd2"/>
                </a:cxn>
              </a:cxnLst>
              <a:rect l="0" t="0" r="r" b="b"/>
              <a:pathLst>
                <a:path w="21600" h="21600" extrusionOk="0">
                  <a:moveTo>
                    <a:pt x="8925" y="0"/>
                  </a:moveTo>
                  <a:lnTo>
                    <a:pt x="9507" y="193"/>
                  </a:lnTo>
                  <a:lnTo>
                    <a:pt x="14357" y="2362"/>
                  </a:lnTo>
                  <a:lnTo>
                    <a:pt x="18949" y="4532"/>
                  </a:lnTo>
                  <a:lnTo>
                    <a:pt x="19466" y="4870"/>
                  </a:lnTo>
                  <a:lnTo>
                    <a:pt x="19983" y="5400"/>
                  </a:lnTo>
                  <a:lnTo>
                    <a:pt x="20436" y="6027"/>
                  </a:lnTo>
                  <a:lnTo>
                    <a:pt x="20695" y="6702"/>
                  </a:lnTo>
                  <a:lnTo>
                    <a:pt x="21212" y="9161"/>
                  </a:lnTo>
                  <a:lnTo>
                    <a:pt x="21535" y="11716"/>
                  </a:lnTo>
                  <a:lnTo>
                    <a:pt x="21600" y="14416"/>
                  </a:lnTo>
                  <a:lnTo>
                    <a:pt x="21471" y="17213"/>
                  </a:lnTo>
                  <a:lnTo>
                    <a:pt x="21147" y="20154"/>
                  </a:lnTo>
                  <a:lnTo>
                    <a:pt x="20889" y="20829"/>
                  </a:lnTo>
                  <a:lnTo>
                    <a:pt x="20501" y="21311"/>
                  </a:lnTo>
                  <a:lnTo>
                    <a:pt x="19919" y="21552"/>
                  </a:lnTo>
                  <a:lnTo>
                    <a:pt x="19207" y="21600"/>
                  </a:lnTo>
                  <a:lnTo>
                    <a:pt x="18431" y="21359"/>
                  </a:lnTo>
                  <a:lnTo>
                    <a:pt x="10089" y="17454"/>
                  </a:lnTo>
                  <a:lnTo>
                    <a:pt x="1423" y="13548"/>
                  </a:lnTo>
                  <a:lnTo>
                    <a:pt x="711" y="13066"/>
                  </a:lnTo>
                  <a:lnTo>
                    <a:pt x="259" y="12487"/>
                  </a:lnTo>
                  <a:lnTo>
                    <a:pt x="0" y="11861"/>
                  </a:lnTo>
                  <a:lnTo>
                    <a:pt x="0" y="11234"/>
                  </a:lnTo>
                  <a:lnTo>
                    <a:pt x="323" y="10559"/>
                  </a:lnTo>
                  <a:lnTo>
                    <a:pt x="2328" y="7811"/>
                  </a:lnTo>
                  <a:lnTo>
                    <a:pt x="4268" y="5159"/>
                  </a:lnTo>
                  <a:lnTo>
                    <a:pt x="5950" y="2796"/>
                  </a:lnTo>
                  <a:lnTo>
                    <a:pt x="7502" y="530"/>
                  </a:lnTo>
                  <a:lnTo>
                    <a:pt x="7825" y="193"/>
                  </a:lnTo>
                  <a:lnTo>
                    <a:pt x="8343" y="0"/>
                  </a:lnTo>
                  <a:lnTo>
                    <a:pt x="8925"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61" name="Freeform 15269"/>
            <p:cNvSpPr/>
            <p:nvPr/>
          </p:nvSpPr>
          <p:spPr>
            <a:xfrm>
              <a:off x="1076254" y="184922"/>
              <a:ext cx="115088" cy="208733"/>
            </a:xfrm>
            <a:custGeom>
              <a:avLst/>
              <a:gdLst/>
              <a:ahLst/>
              <a:cxnLst>
                <a:cxn ang="0">
                  <a:pos x="wd2" y="hd2"/>
                </a:cxn>
                <a:cxn ang="5400000">
                  <a:pos x="wd2" y="hd2"/>
                </a:cxn>
                <a:cxn ang="10800000">
                  <a:pos x="wd2" y="hd2"/>
                </a:cxn>
                <a:cxn ang="16200000">
                  <a:pos x="wd2" y="hd2"/>
                </a:cxn>
              </a:cxnLst>
              <a:rect l="0" t="0" r="r" b="b"/>
              <a:pathLst>
                <a:path w="21600" h="21600" extrusionOk="0">
                  <a:moveTo>
                    <a:pt x="447" y="0"/>
                  </a:moveTo>
                  <a:lnTo>
                    <a:pt x="819" y="123"/>
                  </a:lnTo>
                  <a:lnTo>
                    <a:pt x="5363" y="1803"/>
                  </a:lnTo>
                  <a:lnTo>
                    <a:pt x="9683" y="3361"/>
                  </a:lnTo>
                  <a:lnTo>
                    <a:pt x="10130" y="3566"/>
                  </a:lnTo>
                  <a:lnTo>
                    <a:pt x="10726" y="3935"/>
                  </a:lnTo>
                  <a:lnTo>
                    <a:pt x="11321" y="4427"/>
                  </a:lnTo>
                  <a:lnTo>
                    <a:pt x="11992" y="4959"/>
                  </a:lnTo>
                  <a:lnTo>
                    <a:pt x="12662" y="5533"/>
                  </a:lnTo>
                  <a:lnTo>
                    <a:pt x="14971" y="8197"/>
                  </a:lnTo>
                  <a:lnTo>
                    <a:pt x="17057" y="10943"/>
                  </a:lnTo>
                  <a:lnTo>
                    <a:pt x="18770" y="13854"/>
                  </a:lnTo>
                  <a:lnTo>
                    <a:pt x="20334" y="16846"/>
                  </a:lnTo>
                  <a:lnTo>
                    <a:pt x="21451" y="19920"/>
                  </a:lnTo>
                  <a:lnTo>
                    <a:pt x="21600" y="20493"/>
                  </a:lnTo>
                  <a:lnTo>
                    <a:pt x="21526" y="20985"/>
                  </a:lnTo>
                  <a:lnTo>
                    <a:pt x="21377" y="21313"/>
                  </a:lnTo>
                  <a:lnTo>
                    <a:pt x="21079" y="21518"/>
                  </a:lnTo>
                  <a:lnTo>
                    <a:pt x="20706" y="21600"/>
                  </a:lnTo>
                  <a:lnTo>
                    <a:pt x="20185" y="21477"/>
                  </a:lnTo>
                  <a:lnTo>
                    <a:pt x="15120" y="19674"/>
                  </a:lnTo>
                  <a:lnTo>
                    <a:pt x="9906" y="17788"/>
                  </a:lnTo>
                  <a:lnTo>
                    <a:pt x="4320" y="15821"/>
                  </a:lnTo>
                  <a:lnTo>
                    <a:pt x="3501" y="15411"/>
                  </a:lnTo>
                  <a:lnTo>
                    <a:pt x="2905" y="14919"/>
                  </a:lnTo>
                  <a:lnTo>
                    <a:pt x="2383" y="14263"/>
                  </a:lnTo>
                  <a:lnTo>
                    <a:pt x="2086" y="13608"/>
                  </a:lnTo>
                  <a:lnTo>
                    <a:pt x="2011" y="12952"/>
                  </a:lnTo>
                  <a:lnTo>
                    <a:pt x="2160" y="10329"/>
                  </a:lnTo>
                  <a:lnTo>
                    <a:pt x="2086" y="7869"/>
                  </a:lnTo>
                  <a:lnTo>
                    <a:pt x="1713" y="5451"/>
                  </a:lnTo>
                  <a:lnTo>
                    <a:pt x="1117" y="3197"/>
                  </a:lnTo>
                  <a:lnTo>
                    <a:pt x="223" y="1025"/>
                  </a:lnTo>
                  <a:lnTo>
                    <a:pt x="74" y="574"/>
                  </a:lnTo>
                  <a:lnTo>
                    <a:pt x="0" y="287"/>
                  </a:lnTo>
                  <a:lnTo>
                    <a:pt x="149" y="82"/>
                  </a:lnTo>
                  <a:lnTo>
                    <a:pt x="447"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62" name="Freeform 15270"/>
            <p:cNvSpPr/>
            <p:nvPr/>
          </p:nvSpPr>
          <p:spPr>
            <a:xfrm>
              <a:off x="1146100" y="230160"/>
              <a:ext cx="124611" cy="223020"/>
            </a:xfrm>
            <a:custGeom>
              <a:avLst/>
              <a:gdLst/>
              <a:ahLst/>
              <a:cxnLst>
                <a:cxn ang="0">
                  <a:pos x="wd2" y="hd2"/>
                </a:cxn>
                <a:cxn ang="5400000">
                  <a:pos x="wd2" y="hd2"/>
                </a:cxn>
                <a:cxn ang="10800000">
                  <a:pos x="wd2" y="hd2"/>
                </a:cxn>
                <a:cxn ang="16200000">
                  <a:pos x="wd2" y="hd2"/>
                </a:cxn>
              </a:cxnLst>
              <a:rect l="0" t="0" r="r" b="b"/>
              <a:pathLst>
                <a:path w="21600" h="21600" extrusionOk="0">
                  <a:moveTo>
                    <a:pt x="69" y="0"/>
                  </a:moveTo>
                  <a:lnTo>
                    <a:pt x="206" y="39"/>
                  </a:lnTo>
                  <a:lnTo>
                    <a:pt x="2064" y="809"/>
                  </a:lnTo>
                  <a:lnTo>
                    <a:pt x="3715" y="1502"/>
                  </a:lnTo>
                  <a:lnTo>
                    <a:pt x="5159" y="2156"/>
                  </a:lnTo>
                  <a:lnTo>
                    <a:pt x="5366" y="2310"/>
                  </a:lnTo>
                  <a:lnTo>
                    <a:pt x="5778" y="2541"/>
                  </a:lnTo>
                  <a:lnTo>
                    <a:pt x="6329" y="2888"/>
                  </a:lnTo>
                  <a:lnTo>
                    <a:pt x="6879" y="3350"/>
                  </a:lnTo>
                  <a:lnTo>
                    <a:pt x="7498" y="3812"/>
                  </a:lnTo>
                  <a:lnTo>
                    <a:pt x="8186" y="4351"/>
                  </a:lnTo>
                  <a:lnTo>
                    <a:pt x="11282" y="7239"/>
                  </a:lnTo>
                  <a:lnTo>
                    <a:pt x="14171" y="10165"/>
                  </a:lnTo>
                  <a:lnTo>
                    <a:pt x="16785" y="13245"/>
                  </a:lnTo>
                  <a:lnTo>
                    <a:pt x="19055" y="16364"/>
                  </a:lnTo>
                  <a:lnTo>
                    <a:pt x="20981" y="19636"/>
                  </a:lnTo>
                  <a:lnTo>
                    <a:pt x="21256" y="20252"/>
                  </a:lnTo>
                  <a:lnTo>
                    <a:pt x="21462" y="20753"/>
                  </a:lnTo>
                  <a:lnTo>
                    <a:pt x="21600" y="21176"/>
                  </a:lnTo>
                  <a:lnTo>
                    <a:pt x="21600" y="21484"/>
                  </a:lnTo>
                  <a:lnTo>
                    <a:pt x="21462" y="21600"/>
                  </a:lnTo>
                  <a:lnTo>
                    <a:pt x="21256" y="21600"/>
                  </a:lnTo>
                  <a:lnTo>
                    <a:pt x="18711" y="20522"/>
                  </a:lnTo>
                  <a:lnTo>
                    <a:pt x="15822" y="19328"/>
                  </a:lnTo>
                  <a:lnTo>
                    <a:pt x="12520" y="18058"/>
                  </a:lnTo>
                  <a:lnTo>
                    <a:pt x="11969" y="17788"/>
                  </a:lnTo>
                  <a:lnTo>
                    <a:pt x="10938" y="16633"/>
                  </a:lnTo>
                  <a:lnTo>
                    <a:pt x="10525" y="15940"/>
                  </a:lnTo>
                  <a:lnTo>
                    <a:pt x="10181" y="15247"/>
                  </a:lnTo>
                  <a:lnTo>
                    <a:pt x="9011" y="12321"/>
                  </a:lnTo>
                  <a:lnTo>
                    <a:pt x="7498" y="9433"/>
                  </a:lnTo>
                  <a:lnTo>
                    <a:pt x="5572" y="6622"/>
                  </a:lnTo>
                  <a:lnTo>
                    <a:pt x="3508" y="3966"/>
                  </a:lnTo>
                  <a:lnTo>
                    <a:pt x="1169" y="1386"/>
                  </a:lnTo>
                  <a:lnTo>
                    <a:pt x="688" y="963"/>
                  </a:lnTo>
                  <a:lnTo>
                    <a:pt x="344" y="578"/>
                  </a:lnTo>
                  <a:lnTo>
                    <a:pt x="138" y="308"/>
                  </a:lnTo>
                  <a:lnTo>
                    <a:pt x="0" y="116"/>
                  </a:lnTo>
                  <a:lnTo>
                    <a:pt x="69"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63" name="Freeform 15271"/>
            <p:cNvSpPr/>
            <p:nvPr/>
          </p:nvSpPr>
          <p:spPr>
            <a:xfrm>
              <a:off x="1184991" y="260320"/>
              <a:ext cx="109531" cy="218257"/>
            </a:xfrm>
            <a:custGeom>
              <a:avLst/>
              <a:gdLst/>
              <a:ahLst/>
              <a:cxnLst>
                <a:cxn ang="0">
                  <a:pos x="wd2" y="hd2"/>
                </a:cxn>
                <a:cxn ang="5400000">
                  <a:pos x="wd2" y="hd2"/>
                </a:cxn>
                <a:cxn ang="10800000">
                  <a:pos x="wd2" y="hd2"/>
                </a:cxn>
                <a:cxn ang="16200000">
                  <a:pos x="wd2" y="hd2"/>
                </a:cxn>
              </a:cxnLst>
              <a:rect l="0" t="0" r="r" b="b"/>
              <a:pathLst>
                <a:path w="21600" h="21600" extrusionOk="0">
                  <a:moveTo>
                    <a:pt x="21129" y="21089"/>
                  </a:moveTo>
                  <a:lnTo>
                    <a:pt x="21364" y="21247"/>
                  </a:lnTo>
                  <a:lnTo>
                    <a:pt x="21600" y="21443"/>
                  </a:lnTo>
                  <a:lnTo>
                    <a:pt x="21521" y="21600"/>
                  </a:lnTo>
                  <a:lnTo>
                    <a:pt x="21443" y="21521"/>
                  </a:lnTo>
                  <a:lnTo>
                    <a:pt x="21286" y="21286"/>
                  </a:lnTo>
                  <a:lnTo>
                    <a:pt x="21129" y="21089"/>
                  </a:lnTo>
                  <a:close/>
                  <a:moveTo>
                    <a:pt x="0" y="0"/>
                  </a:moveTo>
                  <a:lnTo>
                    <a:pt x="471" y="275"/>
                  </a:lnTo>
                  <a:lnTo>
                    <a:pt x="943" y="511"/>
                  </a:lnTo>
                  <a:lnTo>
                    <a:pt x="1178" y="707"/>
                  </a:lnTo>
                  <a:lnTo>
                    <a:pt x="1178" y="864"/>
                  </a:lnTo>
                  <a:lnTo>
                    <a:pt x="1257" y="943"/>
                  </a:lnTo>
                  <a:lnTo>
                    <a:pt x="1571" y="1178"/>
                  </a:lnTo>
                  <a:lnTo>
                    <a:pt x="2042" y="1492"/>
                  </a:lnTo>
                  <a:lnTo>
                    <a:pt x="2592" y="1924"/>
                  </a:lnTo>
                  <a:lnTo>
                    <a:pt x="3299" y="2435"/>
                  </a:lnTo>
                  <a:lnTo>
                    <a:pt x="4084" y="3024"/>
                  </a:lnTo>
                  <a:lnTo>
                    <a:pt x="7855" y="6087"/>
                  </a:lnTo>
                  <a:lnTo>
                    <a:pt x="11468" y="9190"/>
                  </a:lnTo>
                  <a:lnTo>
                    <a:pt x="14609" y="12449"/>
                  </a:lnTo>
                  <a:lnTo>
                    <a:pt x="17359" y="15788"/>
                  </a:lnTo>
                  <a:lnTo>
                    <a:pt x="19793" y="19165"/>
                  </a:lnTo>
                  <a:lnTo>
                    <a:pt x="20579" y="20422"/>
                  </a:lnTo>
                  <a:lnTo>
                    <a:pt x="20972" y="20893"/>
                  </a:lnTo>
                  <a:lnTo>
                    <a:pt x="21129" y="21089"/>
                  </a:lnTo>
                  <a:lnTo>
                    <a:pt x="20972" y="20972"/>
                  </a:lnTo>
                  <a:lnTo>
                    <a:pt x="20265" y="20657"/>
                  </a:lnTo>
                  <a:lnTo>
                    <a:pt x="19558" y="20304"/>
                  </a:lnTo>
                  <a:lnTo>
                    <a:pt x="19322" y="20108"/>
                  </a:lnTo>
                  <a:lnTo>
                    <a:pt x="19008" y="19793"/>
                  </a:lnTo>
                  <a:lnTo>
                    <a:pt x="18615" y="19361"/>
                  </a:lnTo>
                  <a:lnTo>
                    <a:pt x="18223" y="18812"/>
                  </a:lnTo>
                  <a:lnTo>
                    <a:pt x="17830" y="18223"/>
                  </a:lnTo>
                  <a:lnTo>
                    <a:pt x="17437" y="17555"/>
                  </a:lnTo>
                  <a:lnTo>
                    <a:pt x="15159" y="14217"/>
                  </a:lnTo>
                  <a:lnTo>
                    <a:pt x="12489" y="10996"/>
                  </a:lnTo>
                  <a:lnTo>
                    <a:pt x="9425" y="7815"/>
                  </a:lnTo>
                  <a:lnTo>
                    <a:pt x="6048" y="4791"/>
                  </a:lnTo>
                  <a:lnTo>
                    <a:pt x="2356" y="1807"/>
                  </a:lnTo>
                  <a:lnTo>
                    <a:pt x="1649" y="1296"/>
                  </a:lnTo>
                  <a:lnTo>
                    <a:pt x="1021" y="825"/>
                  </a:lnTo>
                  <a:lnTo>
                    <a:pt x="550" y="432"/>
                  </a:lnTo>
                  <a:lnTo>
                    <a:pt x="157" y="157"/>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64" name="Freeform 15272"/>
            <p:cNvSpPr/>
            <p:nvPr/>
          </p:nvSpPr>
          <p:spPr>
            <a:xfrm>
              <a:off x="780998" y="9523"/>
              <a:ext cx="217475" cy="84129"/>
            </a:xfrm>
            <a:custGeom>
              <a:avLst/>
              <a:gdLst/>
              <a:ahLst/>
              <a:cxnLst>
                <a:cxn ang="0">
                  <a:pos x="wd2" y="hd2"/>
                </a:cxn>
                <a:cxn ang="5400000">
                  <a:pos x="wd2" y="hd2"/>
                </a:cxn>
                <a:cxn ang="10800000">
                  <a:pos x="wd2" y="hd2"/>
                </a:cxn>
                <a:cxn ang="16200000">
                  <a:pos x="wd2" y="hd2"/>
                </a:cxn>
              </a:cxnLst>
              <a:rect l="0" t="0" r="r" b="b"/>
              <a:pathLst>
                <a:path w="21600" h="21600" extrusionOk="0">
                  <a:moveTo>
                    <a:pt x="118" y="0"/>
                  </a:moveTo>
                  <a:lnTo>
                    <a:pt x="355" y="0"/>
                  </a:lnTo>
                  <a:lnTo>
                    <a:pt x="631" y="204"/>
                  </a:lnTo>
                  <a:lnTo>
                    <a:pt x="946" y="509"/>
                  </a:lnTo>
                  <a:lnTo>
                    <a:pt x="1143" y="611"/>
                  </a:lnTo>
                  <a:lnTo>
                    <a:pt x="1616" y="815"/>
                  </a:lnTo>
                  <a:lnTo>
                    <a:pt x="2168" y="1121"/>
                  </a:lnTo>
                  <a:lnTo>
                    <a:pt x="2877" y="1528"/>
                  </a:lnTo>
                  <a:lnTo>
                    <a:pt x="3666" y="2038"/>
                  </a:lnTo>
                  <a:lnTo>
                    <a:pt x="6937" y="4279"/>
                  </a:lnTo>
                  <a:lnTo>
                    <a:pt x="10209" y="7132"/>
                  </a:lnTo>
                  <a:lnTo>
                    <a:pt x="13441" y="10392"/>
                  </a:lnTo>
                  <a:lnTo>
                    <a:pt x="16515" y="14060"/>
                  </a:lnTo>
                  <a:lnTo>
                    <a:pt x="19550" y="18238"/>
                  </a:lnTo>
                  <a:lnTo>
                    <a:pt x="20102" y="19155"/>
                  </a:lnTo>
                  <a:lnTo>
                    <a:pt x="20575" y="19970"/>
                  </a:lnTo>
                  <a:lnTo>
                    <a:pt x="21009" y="20683"/>
                  </a:lnTo>
                  <a:lnTo>
                    <a:pt x="21324" y="21192"/>
                  </a:lnTo>
                  <a:lnTo>
                    <a:pt x="21561" y="21498"/>
                  </a:lnTo>
                  <a:lnTo>
                    <a:pt x="21600" y="21600"/>
                  </a:lnTo>
                  <a:lnTo>
                    <a:pt x="21521" y="21498"/>
                  </a:lnTo>
                  <a:lnTo>
                    <a:pt x="21324" y="21192"/>
                  </a:lnTo>
                  <a:lnTo>
                    <a:pt x="20969" y="20581"/>
                  </a:lnTo>
                  <a:lnTo>
                    <a:pt x="20496" y="19970"/>
                  </a:lnTo>
                  <a:lnTo>
                    <a:pt x="19984" y="19155"/>
                  </a:lnTo>
                  <a:lnTo>
                    <a:pt x="19393" y="18238"/>
                  </a:lnTo>
                  <a:lnTo>
                    <a:pt x="16161" y="13958"/>
                  </a:lnTo>
                  <a:lnTo>
                    <a:pt x="12850" y="10189"/>
                  </a:lnTo>
                  <a:lnTo>
                    <a:pt x="9460" y="6928"/>
                  </a:lnTo>
                  <a:lnTo>
                    <a:pt x="5991" y="3974"/>
                  </a:lnTo>
                  <a:lnTo>
                    <a:pt x="2523" y="1630"/>
                  </a:lnTo>
                  <a:lnTo>
                    <a:pt x="1853" y="1223"/>
                  </a:lnTo>
                  <a:lnTo>
                    <a:pt x="1222" y="917"/>
                  </a:lnTo>
                  <a:lnTo>
                    <a:pt x="709" y="611"/>
                  </a:lnTo>
                  <a:lnTo>
                    <a:pt x="315" y="408"/>
                  </a:lnTo>
                  <a:lnTo>
                    <a:pt x="79" y="204"/>
                  </a:lnTo>
                  <a:lnTo>
                    <a:pt x="0" y="204"/>
                  </a:lnTo>
                  <a:lnTo>
                    <a:pt x="118"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65" name="Freeform 15273"/>
            <p:cNvSpPr/>
            <p:nvPr/>
          </p:nvSpPr>
          <p:spPr>
            <a:xfrm>
              <a:off x="800047" y="15079"/>
              <a:ext cx="198426" cy="78573"/>
            </a:xfrm>
            <a:custGeom>
              <a:avLst/>
              <a:gdLst/>
              <a:ahLst/>
              <a:cxnLst>
                <a:cxn ang="0">
                  <a:pos x="wd2" y="hd2"/>
                </a:cxn>
                <a:cxn ang="5400000">
                  <a:pos x="wd2" y="hd2"/>
                </a:cxn>
                <a:cxn ang="10800000">
                  <a:pos x="wd2" y="hd2"/>
                </a:cxn>
                <a:cxn ang="16200000">
                  <a:pos x="wd2" y="hd2"/>
                </a:cxn>
              </a:cxnLst>
              <a:rect l="0" t="0" r="r" b="b"/>
              <a:pathLst>
                <a:path w="21600" h="21600" extrusionOk="0">
                  <a:moveTo>
                    <a:pt x="14530" y="11782"/>
                  </a:moveTo>
                  <a:lnTo>
                    <a:pt x="14573" y="11891"/>
                  </a:lnTo>
                  <a:lnTo>
                    <a:pt x="17263" y="15055"/>
                  </a:lnTo>
                  <a:lnTo>
                    <a:pt x="19865" y="18764"/>
                  </a:lnTo>
                  <a:lnTo>
                    <a:pt x="20429" y="19636"/>
                  </a:lnTo>
                  <a:lnTo>
                    <a:pt x="20906" y="20400"/>
                  </a:lnTo>
                  <a:lnTo>
                    <a:pt x="21296" y="21055"/>
                  </a:lnTo>
                  <a:lnTo>
                    <a:pt x="21513" y="21491"/>
                  </a:lnTo>
                  <a:lnTo>
                    <a:pt x="21600" y="21600"/>
                  </a:lnTo>
                  <a:lnTo>
                    <a:pt x="21557" y="21491"/>
                  </a:lnTo>
                  <a:lnTo>
                    <a:pt x="21296" y="21164"/>
                  </a:lnTo>
                  <a:lnTo>
                    <a:pt x="20949" y="20618"/>
                  </a:lnTo>
                  <a:lnTo>
                    <a:pt x="20516" y="19855"/>
                  </a:lnTo>
                  <a:lnTo>
                    <a:pt x="19995" y="19091"/>
                  </a:lnTo>
                  <a:lnTo>
                    <a:pt x="19388" y="18109"/>
                  </a:lnTo>
                  <a:lnTo>
                    <a:pt x="16135" y="13745"/>
                  </a:lnTo>
                  <a:lnTo>
                    <a:pt x="14530" y="11782"/>
                  </a:lnTo>
                  <a:close/>
                  <a:moveTo>
                    <a:pt x="0" y="0"/>
                  </a:moveTo>
                  <a:lnTo>
                    <a:pt x="217" y="0"/>
                  </a:lnTo>
                  <a:lnTo>
                    <a:pt x="520" y="109"/>
                  </a:lnTo>
                  <a:lnTo>
                    <a:pt x="998" y="327"/>
                  </a:lnTo>
                  <a:lnTo>
                    <a:pt x="1605" y="655"/>
                  </a:lnTo>
                  <a:lnTo>
                    <a:pt x="2255" y="1091"/>
                  </a:lnTo>
                  <a:lnTo>
                    <a:pt x="5855" y="3491"/>
                  </a:lnTo>
                  <a:lnTo>
                    <a:pt x="9369" y="6436"/>
                  </a:lnTo>
                  <a:lnTo>
                    <a:pt x="12839" y="9818"/>
                  </a:lnTo>
                  <a:lnTo>
                    <a:pt x="14530" y="11782"/>
                  </a:lnTo>
                  <a:lnTo>
                    <a:pt x="11798" y="9164"/>
                  </a:lnTo>
                  <a:lnTo>
                    <a:pt x="8892" y="7091"/>
                  </a:lnTo>
                  <a:lnTo>
                    <a:pt x="5986" y="5455"/>
                  </a:lnTo>
                  <a:lnTo>
                    <a:pt x="5205" y="5127"/>
                  </a:lnTo>
                  <a:lnTo>
                    <a:pt x="4554" y="4800"/>
                  </a:lnTo>
                  <a:lnTo>
                    <a:pt x="3947" y="4473"/>
                  </a:lnTo>
                  <a:lnTo>
                    <a:pt x="3470" y="4145"/>
                  </a:lnTo>
                  <a:lnTo>
                    <a:pt x="3210" y="3927"/>
                  </a:lnTo>
                  <a:lnTo>
                    <a:pt x="2039" y="2400"/>
                  </a:lnTo>
                  <a:lnTo>
                    <a:pt x="998" y="1091"/>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66" name="Freeform 15274"/>
            <p:cNvSpPr/>
            <p:nvPr/>
          </p:nvSpPr>
          <p:spPr>
            <a:xfrm>
              <a:off x="848463" y="37301"/>
              <a:ext cx="150010" cy="56351"/>
            </a:xfrm>
            <a:custGeom>
              <a:avLst/>
              <a:gdLst/>
              <a:ahLst/>
              <a:cxnLst>
                <a:cxn ang="0">
                  <a:pos x="wd2" y="hd2"/>
                </a:cxn>
                <a:cxn ang="5400000">
                  <a:pos x="wd2" y="hd2"/>
                </a:cxn>
                <a:cxn ang="10800000">
                  <a:pos x="wd2" y="hd2"/>
                </a:cxn>
                <a:cxn ang="16200000">
                  <a:pos x="wd2" y="hd2"/>
                </a:cxn>
              </a:cxnLst>
              <a:rect l="0" t="0" r="r" b="b"/>
              <a:pathLst>
                <a:path w="21600" h="21600" extrusionOk="0">
                  <a:moveTo>
                    <a:pt x="18114" y="15668"/>
                  </a:moveTo>
                  <a:lnTo>
                    <a:pt x="18457" y="15972"/>
                  </a:lnTo>
                  <a:lnTo>
                    <a:pt x="20343" y="19166"/>
                  </a:lnTo>
                  <a:lnTo>
                    <a:pt x="20857" y="20079"/>
                  </a:lnTo>
                  <a:lnTo>
                    <a:pt x="21257" y="20839"/>
                  </a:lnTo>
                  <a:lnTo>
                    <a:pt x="21543" y="21448"/>
                  </a:lnTo>
                  <a:lnTo>
                    <a:pt x="21600" y="21600"/>
                  </a:lnTo>
                  <a:lnTo>
                    <a:pt x="21543" y="21448"/>
                  </a:lnTo>
                  <a:lnTo>
                    <a:pt x="21200" y="20839"/>
                  </a:lnTo>
                  <a:lnTo>
                    <a:pt x="20743" y="20079"/>
                  </a:lnTo>
                  <a:lnTo>
                    <a:pt x="20114" y="19014"/>
                  </a:lnTo>
                  <a:lnTo>
                    <a:pt x="19429" y="17797"/>
                  </a:lnTo>
                  <a:lnTo>
                    <a:pt x="18114" y="15668"/>
                  </a:lnTo>
                  <a:close/>
                  <a:moveTo>
                    <a:pt x="629" y="0"/>
                  </a:moveTo>
                  <a:lnTo>
                    <a:pt x="1257" y="152"/>
                  </a:lnTo>
                  <a:lnTo>
                    <a:pt x="2057" y="456"/>
                  </a:lnTo>
                  <a:lnTo>
                    <a:pt x="5771" y="2586"/>
                  </a:lnTo>
                  <a:lnTo>
                    <a:pt x="9371" y="5324"/>
                  </a:lnTo>
                  <a:lnTo>
                    <a:pt x="12857" y="8670"/>
                  </a:lnTo>
                  <a:lnTo>
                    <a:pt x="16229" y="12777"/>
                  </a:lnTo>
                  <a:lnTo>
                    <a:pt x="18114" y="15668"/>
                  </a:lnTo>
                  <a:lnTo>
                    <a:pt x="16400" y="13690"/>
                  </a:lnTo>
                  <a:lnTo>
                    <a:pt x="14171" y="12169"/>
                  </a:lnTo>
                  <a:lnTo>
                    <a:pt x="11829" y="11256"/>
                  </a:lnTo>
                  <a:lnTo>
                    <a:pt x="9429" y="10952"/>
                  </a:lnTo>
                  <a:lnTo>
                    <a:pt x="8629" y="10952"/>
                  </a:lnTo>
                  <a:lnTo>
                    <a:pt x="7771" y="10648"/>
                  </a:lnTo>
                  <a:lnTo>
                    <a:pt x="7086" y="10344"/>
                  </a:lnTo>
                  <a:lnTo>
                    <a:pt x="6514" y="9735"/>
                  </a:lnTo>
                  <a:lnTo>
                    <a:pt x="3257" y="5020"/>
                  </a:lnTo>
                  <a:lnTo>
                    <a:pt x="114" y="608"/>
                  </a:lnTo>
                  <a:lnTo>
                    <a:pt x="0" y="304"/>
                  </a:lnTo>
                  <a:lnTo>
                    <a:pt x="171" y="152"/>
                  </a:lnTo>
                  <a:lnTo>
                    <a:pt x="629"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67" name="Freeform 15275"/>
            <p:cNvSpPr/>
            <p:nvPr/>
          </p:nvSpPr>
          <p:spPr>
            <a:xfrm>
              <a:off x="916721" y="71429"/>
              <a:ext cx="81752" cy="38096"/>
            </a:xfrm>
            <a:custGeom>
              <a:avLst/>
              <a:gdLst/>
              <a:ahLst/>
              <a:cxnLst>
                <a:cxn ang="0">
                  <a:pos x="wd2" y="hd2"/>
                </a:cxn>
                <a:cxn ang="5400000">
                  <a:pos x="wd2" y="hd2"/>
                </a:cxn>
                <a:cxn ang="10800000">
                  <a:pos x="wd2" y="hd2"/>
                </a:cxn>
                <a:cxn ang="16200000">
                  <a:pos x="wd2" y="hd2"/>
                </a:cxn>
              </a:cxnLst>
              <a:rect l="0" t="0" r="r" b="b"/>
              <a:pathLst>
                <a:path w="21600" h="21600" extrusionOk="0">
                  <a:moveTo>
                    <a:pt x="21390" y="11925"/>
                  </a:moveTo>
                  <a:lnTo>
                    <a:pt x="21495" y="11925"/>
                  </a:lnTo>
                  <a:lnTo>
                    <a:pt x="21600" y="12375"/>
                  </a:lnTo>
                  <a:lnTo>
                    <a:pt x="21600" y="12825"/>
                  </a:lnTo>
                  <a:lnTo>
                    <a:pt x="21495" y="12825"/>
                  </a:lnTo>
                  <a:lnTo>
                    <a:pt x="21181" y="12150"/>
                  </a:lnTo>
                  <a:lnTo>
                    <a:pt x="21390" y="11925"/>
                  </a:lnTo>
                  <a:close/>
                  <a:moveTo>
                    <a:pt x="5662" y="0"/>
                  </a:moveTo>
                  <a:lnTo>
                    <a:pt x="9437" y="900"/>
                  </a:lnTo>
                  <a:lnTo>
                    <a:pt x="13212" y="2700"/>
                  </a:lnTo>
                  <a:lnTo>
                    <a:pt x="16567" y="5625"/>
                  </a:lnTo>
                  <a:lnTo>
                    <a:pt x="19608" y="9450"/>
                  </a:lnTo>
                  <a:lnTo>
                    <a:pt x="20342" y="10800"/>
                  </a:lnTo>
                  <a:lnTo>
                    <a:pt x="20971" y="11925"/>
                  </a:lnTo>
                  <a:lnTo>
                    <a:pt x="21181" y="12150"/>
                  </a:lnTo>
                  <a:lnTo>
                    <a:pt x="20866" y="12375"/>
                  </a:lnTo>
                  <a:lnTo>
                    <a:pt x="19503" y="15300"/>
                  </a:lnTo>
                  <a:lnTo>
                    <a:pt x="18559" y="17550"/>
                  </a:lnTo>
                  <a:lnTo>
                    <a:pt x="17616" y="20250"/>
                  </a:lnTo>
                  <a:lnTo>
                    <a:pt x="16986" y="21150"/>
                  </a:lnTo>
                  <a:lnTo>
                    <a:pt x="16252" y="21600"/>
                  </a:lnTo>
                  <a:lnTo>
                    <a:pt x="15309" y="21600"/>
                  </a:lnTo>
                  <a:lnTo>
                    <a:pt x="14470" y="20700"/>
                  </a:lnTo>
                  <a:lnTo>
                    <a:pt x="7445" y="11925"/>
                  </a:lnTo>
                  <a:lnTo>
                    <a:pt x="524" y="3375"/>
                  </a:lnTo>
                  <a:lnTo>
                    <a:pt x="210" y="2925"/>
                  </a:lnTo>
                  <a:lnTo>
                    <a:pt x="105" y="2250"/>
                  </a:lnTo>
                  <a:lnTo>
                    <a:pt x="0" y="1800"/>
                  </a:lnTo>
                  <a:lnTo>
                    <a:pt x="105" y="1350"/>
                  </a:lnTo>
                  <a:lnTo>
                    <a:pt x="315" y="900"/>
                  </a:lnTo>
                  <a:lnTo>
                    <a:pt x="1153" y="450"/>
                  </a:lnTo>
                  <a:lnTo>
                    <a:pt x="1783" y="225"/>
                  </a:lnTo>
                  <a:lnTo>
                    <a:pt x="5662"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68" name="Freeform 15276"/>
            <p:cNvSpPr/>
            <p:nvPr/>
          </p:nvSpPr>
          <p:spPr>
            <a:xfrm>
              <a:off x="993710" y="92857"/>
              <a:ext cx="60322" cy="64288"/>
            </a:xfrm>
            <a:custGeom>
              <a:avLst/>
              <a:gdLst/>
              <a:ahLst/>
              <a:cxnLst>
                <a:cxn ang="0">
                  <a:pos x="wd2" y="hd2"/>
                </a:cxn>
                <a:cxn ang="5400000">
                  <a:pos x="wd2" y="hd2"/>
                </a:cxn>
                <a:cxn ang="10800000">
                  <a:pos x="wd2" y="hd2"/>
                </a:cxn>
                <a:cxn ang="16200000">
                  <a:pos x="wd2" y="hd2"/>
                </a:cxn>
              </a:cxnLst>
              <a:rect l="0" t="0" r="r" b="b"/>
              <a:pathLst>
                <a:path w="21600" h="21600" extrusionOk="0">
                  <a:moveTo>
                    <a:pt x="2400" y="533"/>
                  </a:moveTo>
                  <a:lnTo>
                    <a:pt x="2682" y="667"/>
                  </a:lnTo>
                  <a:lnTo>
                    <a:pt x="3671" y="1067"/>
                  </a:lnTo>
                  <a:lnTo>
                    <a:pt x="4800" y="1600"/>
                  </a:lnTo>
                  <a:lnTo>
                    <a:pt x="9035" y="4000"/>
                  </a:lnTo>
                  <a:lnTo>
                    <a:pt x="12706" y="6933"/>
                  </a:lnTo>
                  <a:lnTo>
                    <a:pt x="15953" y="10400"/>
                  </a:lnTo>
                  <a:lnTo>
                    <a:pt x="18776" y="14533"/>
                  </a:lnTo>
                  <a:lnTo>
                    <a:pt x="21176" y="19067"/>
                  </a:lnTo>
                  <a:lnTo>
                    <a:pt x="21600" y="20400"/>
                  </a:lnTo>
                  <a:lnTo>
                    <a:pt x="21600" y="21200"/>
                  </a:lnTo>
                  <a:lnTo>
                    <a:pt x="21176" y="21600"/>
                  </a:lnTo>
                  <a:lnTo>
                    <a:pt x="20188" y="21200"/>
                  </a:lnTo>
                  <a:lnTo>
                    <a:pt x="11153" y="15867"/>
                  </a:lnTo>
                  <a:lnTo>
                    <a:pt x="1835" y="10400"/>
                  </a:lnTo>
                  <a:lnTo>
                    <a:pt x="847" y="9600"/>
                  </a:lnTo>
                  <a:lnTo>
                    <a:pt x="282" y="8667"/>
                  </a:lnTo>
                  <a:lnTo>
                    <a:pt x="0" y="7600"/>
                  </a:lnTo>
                  <a:lnTo>
                    <a:pt x="141" y="6667"/>
                  </a:lnTo>
                  <a:lnTo>
                    <a:pt x="988" y="4933"/>
                  </a:lnTo>
                  <a:lnTo>
                    <a:pt x="1694" y="3200"/>
                  </a:lnTo>
                  <a:lnTo>
                    <a:pt x="2118" y="1867"/>
                  </a:lnTo>
                  <a:lnTo>
                    <a:pt x="2400" y="800"/>
                  </a:lnTo>
                  <a:lnTo>
                    <a:pt x="2400" y="533"/>
                  </a:lnTo>
                  <a:close/>
                  <a:moveTo>
                    <a:pt x="2259" y="0"/>
                  </a:moveTo>
                  <a:lnTo>
                    <a:pt x="2400" y="267"/>
                  </a:lnTo>
                  <a:lnTo>
                    <a:pt x="2400" y="533"/>
                  </a:lnTo>
                  <a:lnTo>
                    <a:pt x="1976" y="400"/>
                  </a:lnTo>
                  <a:lnTo>
                    <a:pt x="1694" y="267"/>
                  </a:lnTo>
                  <a:lnTo>
                    <a:pt x="1835" y="267"/>
                  </a:lnTo>
                  <a:lnTo>
                    <a:pt x="1976" y="133"/>
                  </a:lnTo>
                  <a:lnTo>
                    <a:pt x="2259"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69" name="Freeform 15277"/>
            <p:cNvSpPr/>
            <p:nvPr/>
          </p:nvSpPr>
          <p:spPr>
            <a:xfrm>
              <a:off x="998472" y="93651"/>
              <a:ext cx="119849" cy="106351"/>
            </a:xfrm>
            <a:custGeom>
              <a:avLst/>
              <a:gdLst/>
              <a:ahLst/>
              <a:cxnLst>
                <a:cxn ang="0">
                  <a:pos x="wd2" y="hd2"/>
                </a:cxn>
                <a:cxn ang="5400000">
                  <a:pos x="wd2" y="hd2"/>
                </a:cxn>
                <a:cxn ang="10800000">
                  <a:pos x="wd2" y="hd2"/>
                </a:cxn>
                <a:cxn ang="16200000">
                  <a:pos x="wd2" y="hd2"/>
                </a:cxn>
              </a:cxnLst>
              <a:rect l="0" t="0" r="r" b="b"/>
              <a:pathLst>
                <a:path w="21600" h="21600" extrusionOk="0">
                  <a:moveTo>
                    <a:pt x="4577" y="2891"/>
                  </a:moveTo>
                  <a:lnTo>
                    <a:pt x="6866" y="4497"/>
                  </a:lnTo>
                  <a:lnTo>
                    <a:pt x="10514" y="7628"/>
                  </a:lnTo>
                  <a:lnTo>
                    <a:pt x="14019" y="11161"/>
                  </a:lnTo>
                  <a:lnTo>
                    <a:pt x="17309" y="14935"/>
                  </a:lnTo>
                  <a:lnTo>
                    <a:pt x="20313" y="19030"/>
                  </a:lnTo>
                  <a:lnTo>
                    <a:pt x="20885" y="19994"/>
                  </a:lnTo>
                  <a:lnTo>
                    <a:pt x="21314" y="20797"/>
                  </a:lnTo>
                  <a:lnTo>
                    <a:pt x="21600" y="21279"/>
                  </a:lnTo>
                  <a:lnTo>
                    <a:pt x="21600" y="21600"/>
                  </a:lnTo>
                  <a:lnTo>
                    <a:pt x="21385" y="21520"/>
                  </a:lnTo>
                  <a:lnTo>
                    <a:pt x="17738" y="18629"/>
                  </a:lnTo>
                  <a:lnTo>
                    <a:pt x="13804" y="15738"/>
                  </a:lnTo>
                  <a:lnTo>
                    <a:pt x="13303" y="15257"/>
                  </a:lnTo>
                  <a:lnTo>
                    <a:pt x="12660" y="14454"/>
                  </a:lnTo>
                  <a:lnTo>
                    <a:pt x="12087" y="13490"/>
                  </a:lnTo>
                  <a:lnTo>
                    <a:pt x="10085" y="9636"/>
                  </a:lnTo>
                  <a:lnTo>
                    <a:pt x="8368" y="6906"/>
                  </a:lnTo>
                  <a:lnTo>
                    <a:pt x="6366" y="4577"/>
                  </a:lnTo>
                  <a:lnTo>
                    <a:pt x="4577" y="2891"/>
                  </a:lnTo>
                  <a:close/>
                  <a:moveTo>
                    <a:pt x="0" y="0"/>
                  </a:moveTo>
                  <a:lnTo>
                    <a:pt x="143" y="80"/>
                  </a:lnTo>
                  <a:lnTo>
                    <a:pt x="572" y="241"/>
                  </a:lnTo>
                  <a:lnTo>
                    <a:pt x="1144" y="562"/>
                  </a:lnTo>
                  <a:lnTo>
                    <a:pt x="1788" y="964"/>
                  </a:lnTo>
                  <a:lnTo>
                    <a:pt x="4220" y="2570"/>
                  </a:lnTo>
                  <a:lnTo>
                    <a:pt x="4577" y="2891"/>
                  </a:lnTo>
                  <a:lnTo>
                    <a:pt x="2932" y="1767"/>
                  </a:lnTo>
                  <a:lnTo>
                    <a:pt x="2003" y="1204"/>
                  </a:lnTo>
                  <a:lnTo>
                    <a:pt x="1216" y="723"/>
                  </a:lnTo>
                  <a:lnTo>
                    <a:pt x="572" y="321"/>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70" name="Freeform 15278"/>
            <p:cNvSpPr/>
            <p:nvPr/>
          </p:nvSpPr>
          <p:spPr>
            <a:xfrm>
              <a:off x="998472" y="93651"/>
              <a:ext cx="161915" cy="138098"/>
            </a:xfrm>
            <a:custGeom>
              <a:avLst/>
              <a:gdLst/>
              <a:ahLst/>
              <a:cxnLst>
                <a:cxn ang="0">
                  <a:pos x="wd2" y="hd2"/>
                </a:cxn>
                <a:cxn ang="5400000">
                  <a:pos x="wd2" y="hd2"/>
                </a:cxn>
                <a:cxn ang="10800000">
                  <a:pos x="wd2" y="hd2"/>
                </a:cxn>
                <a:cxn ang="16200000">
                  <a:pos x="wd2" y="hd2"/>
                </a:cxn>
              </a:cxnLst>
              <a:rect l="0" t="0" r="r" b="b"/>
              <a:pathLst>
                <a:path w="21600" h="21600" extrusionOk="0">
                  <a:moveTo>
                    <a:pt x="8239" y="6349"/>
                  </a:moveTo>
                  <a:lnTo>
                    <a:pt x="10140" y="8030"/>
                  </a:lnTo>
                  <a:lnTo>
                    <a:pt x="13520" y="11454"/>
                  </a:lnTo>
                  <a:lnTo>
                    <a:pt x="16794" y="15064"/>
                  </a:lnTo>
                  <a:lnTo>
                    <a:pt x="19857" y="19048"/>
                  </a:lnTo>
                  <a:lnTo>
                    <a:pt x="20438" y="19795"/>
                  </a:lnTo>
                  <a:lnTo>
                    <a:pt x="20861" y="20480"/>
                  </a:lnTo>
                  <a:lnTo>
                    <a:pt x="21230" y="20978"/>
                  </a:lnTo>
                  <a:lnTo>
                    <a:pt x="21494" y="21413"/>
                  </a:lnTo>
                  <a:lnTo>
                    <a:pt x="21600" y="21600"/>
                  </a:lnTo>
                  <a:lnTo>
                    <a:pt x="20597" y="20666"/>
                  </a:lnTo>
                  <a:lnTo>
                    <a:pt x="19435" y="19670"/>
                  </a:lnTo>
                  <a:lnTo>
                    <a:pt x="18167" y="18550"/>
                  </a:lnTo>
                  <a:lnTo>
                    <a:pt x="17903" y="18301"/>
                  </a:lnTo>
                  <a:lnTo>
                    <a:pt x="17481" y="17803"/>
                  </a:lnTo>
                  <a:lnTo>
                    <a:pt x="16953" y="17118"/>
                  </a:lnTo>
                  <a:lnTo>
                    <a:pt x="16424" y="16371"/>
                  </a:lnTo>
                  <a:lnTo>
                    <a:pt x="15896" y="15562"/>
                  </a:lnTo>
                  <a:lnTo>
                    <a:pt x="13520" y="12201"/>
                  </a:lnTo>
                  <a:lnTo>
                    <a:pt x="10985" y="9150"/>
                  </a:lnTo>
                  <a:lnTo>
                    <a:pt x="8239" y="6349"/>
                  </a:lnTo>
                  <a:close/>
                  <a:moveTo>
                    <a:pt x="0" y="0"/>
                  </a:moveTo>
                  <a:lnTo>
                    <a:pt x="158" y="62"/>
                  </a:lnTo>
                  <a:lnTo>
                    <a:pt x="475" y="249"/>
                  </a:lnTo>
                  <a:lnTo>
                    <a:pt x="951" y="560"/>
                  </a:lnTo>
                  <a:lnTo>
                    <a:pt x="1532" y="996"/>
                  </a:lnTo>
                  <a:lnTo>
                    <a:pt x="2271" y="1494"/>
                  </a:lnTo>
                  <a:lnTo>
                    <a:pt x="5334" y="3735"/>
                  </a:lnTo>
                  <a:lnTo>
                    <a:pt x="8186" y="6287"/>
                  </a:lnTo>
                  <a:lnTo>
                    <a:pt x="8239" y="6349"/>
                  </a:lnTo>
                  <a:lnTo>
                    <a:pt x="6549" y="4793"/>
                  </a:lnTo>
                  <a:lnTo>
                    <a:pt x="2799" y="1930"/>
                  </a:lnTo>
                  <a:lnTo>
                    <a:pt x="2060" y="1369"/>
                  </a:lnTo>
                  <a:lnTo>
                    <a:pt x="1373" y="934"/>
                  </a:lnTo>
                  <a:lnTo>
                    <a:pt x="845" y="560"/>
                  </a:lnTo>
                  <a:lnTo>
                    <a:pt x="422" y="249"/>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a:p>
          </p:txBody>
        </p:sp>
        <p:sp>
          <p:nvSpPr>
            <p:cNvPr id="1371" name="Freeform 15279"/>
            <p:cNvSpPr/>
            <p:nvPr/>
          </p:nvSpPr>
          <p:spPr>
            <a:xfrm>
              <a:off x="998472" y="93651"/>
              <a:ext cx="175408" cy="1531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0" y="224"/>
                  </a:lnTo>
                  <a:lnTo>
                    <a:pt x="780" y="504"/>
                  </a:lnTo>
                  <a:lnTo>
                    <a:pt x="1316" y="895"/>
                  </a:lnTo>
                  <a:lnTo>
                    <a:pt x="1902" y="1287"/>
                  </a:lnTo>
                  <a:lnTo>
                    <a:pt x="2633" y="1791"/>
                  </a:lnTo>
                  <a:lnTo>
                    <a:pt x="6144" y="4421"/>
                  </a:lnTo>
                  <a:lnTo>
                    <a:pt x="9557" y="7387"/>
                  </a:lnTo>
                  <a:lnTo>
                    <a:pt x="12775" y="10520"/>
                  </a:lnTo>
                  <a:lnTo>
                    <a:pt x="15847" y="13934"/>
                  </a:lnTo>
                  <a:lnTo>
                    <a:pt x="18723" y="17515"/>
                  </a:lnTo>
                  <a:lnTo>
                    <a:pt x="19260" y="18187"/>
                  </a:lnTo>
                  <a:lnTo>
                    <a:pt x="19747" y="18858"/>
                  </a:lnTo>
                  <a:lnTo>
                    <a:pt x="20186" y="19474"/>
                  </a:lnTo>
                  <a:lnTo>
                    <a:pt x="20527" y="19921"/>
                  </a:lnTo>
                  <a:lnTo>
                    <a:pt x="20771" y="20257"/>
                  </a:lnTo>
                  <a:lnTo>
                    <a:pt x="21307" y="20873"/>
                  </a:lnTo>
                  <a:lnTo>
                    <a:pt x="21551" y="21264"/>
                  </a:lnTo>
                  <a:lnTo>
                    <a:pt x="21600" y="21600"/>
                  </a:lnTo>
                  <a:lnTo>
                    <a:pt x="21551" y="21488"/>
                  </a:lnTo>
                  <a:lnTo>
                    <a:pt x="21307" y="21208"/>
                  </a:lnTo>
                  <a:lnTo>
                    <a:pt x="21015" y="20761"/>
                  </a:lnTo>
                  <a:lnTo>
                    <a:pt x="20576" y="20201"/>
                  </a:lnTo>
                  <a:lnTo>
                    <a:pt x="20088" y="19530"/>
                  </a:lnTo>
                  <a:lnTo>
                    <a:pt x="19503" y="18802"/>
                  </a:lnTo>
                  <a:lnTo>
                    <a:pt x="16529" y="15053"/>
                  </a:lnTo>
                  <a:lnTo>
                    <a:pt x="13311" y="11416"/>
                  </a:lnTo>
                  <a:lnTo>
                    <a:pt x="9947" y="8058"/>
                  </a:lnTo>
                  <a:lnTo>
                    <a:pt x="6436" y="4868"/>
                  </a:lnTo>
                  <a:lnTo>
                    <a:pt x="2779" y="1959"/>
                  </a:lnTo>
                  <a:lnTo>
                    <a:pt x="1999" y="1455"/>
                  </a:lnTo>
                  <a:lnTo>
                    <a:pt x="1365" y="951"/>
                  </a:lnTo>
                  <a:lnTo>
                    <a:pt x="829" y="560"/>
                  </a:lnTo>
                  <a:lnTo>
                    <a:pt x="390" y="280"/>
                  </a:lnTo>
                  <a:lnTo>
                    <a:pt x="98" y="56"/>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a:p>
          </p:txBody>
        </p:sp>
      </p:grpSp>
      <p:sp>
        <p:nvSpPr>
          <p:cNvPr id="1373" name="“…Investment policies are generally far divorced from nutrition policies and programmes…”"/>
          <p:cNvSpPr txBox="1"/>
          <p:nvPr/>
        </p:nvSpPr>
        <p:spPr>
          <a:xfrm>
            <a:off x="508060" y="3130645"/>
            <a:ext cx="22654598" cy="70788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4000" i="1">
                <a:solidFill>
                  <a:schemeClr val="accent3">
                    <a:lumOff val="-8588"/>
                  </a:schemeClr>
                </a:solidFill>
              </a:defRPr>
            </a:lvl1pPr>
          </a:lstStyle>
          <a:p>
            <a:r>
              <a:rPr dirty="0" smtClean="0"/>
              <a:t>“……</a:t>
            </a:r>
            <a:r>
              <a:rPr lang="es-CL" dirty="0"/>
              <a:t>Las políticas de inversión suelen estar muy alejadas de las políticas y programas de nutrición</a:t>
            </a:r>
            <a:r>
              <a:rPr dirty="0" smtClean="0"/>
              <a:t>”</a:t>
            </a:r>
            <a:endParaRPr dirty="0"/>
          </a:p>
        </p:txBody>
      </p:sp>
      <p:pic>
        <p:nvPicPr>
          <p:cNvPr id="1374" name="Picture 2" descr="Picture 2"/>
          <p:cNvPicPr>
            <a:picLocks noChangeAspect="1"/>
          </p:cNvPicPr>
          <p:nvPr/>
        </p:nvPicPr>
        <p:blipFill>
          <a:blip r:embed="rId3">
            <a:extLst/>
          </a:blip>
          <a:stretch>
            <a:fillRect/>
          </a:stretch>
        </p:blipFill>
        <p:spPr>
          <a:xfrm>
            <a:off x="14049560" y="5937330"/>
            <a:ext cx="9431584" cy="5255116"/>
          </a:xfrm>
          <a:prstGeom prst="rect">
            <a:avLst/>
          </a:prstGeom>
          <a:ln>
            <a:solidFill>
              <a:srgbClr val="000000"/>
            </a:solidFill>
            <a:miter/>
          </a:ln>
        </p:spPr>
      </p:pic>
      <p:sp>
        <p:nvSpPr>
          <p:cNvPr id="1375" name="Total Government Support to AG %GPD 2015"/>
          <p:cNvSpPr txBox="1"/>
          <p:nvPr/>
        </p:nvSpPr>
        <p:spPr>
          <a:xfrm>
            <a:off x="14042640" y="11172106"/>
            <a:ext cx="9445424" cy="646331"/>
          </a:xfrm>
          <a:prstGeom prst="rect">
            <a:avLst/>
          </a:prstGeom>
          <a:solidFill>
            <a:schemeClr val="accent6">
              <a:satOff val="-19706"/>
              <a:lumOff val="43627"/>
            </a:schemeClr>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lvl1pPr>
          </a:lstStyle>
          <a:p>
            <a:r>
              <a:rPr dirty="0"/>
              <a:t>Total </a:t>
            </a:r>
            <a:r>
              <a:rPr lang="es-ES" dirty="0" smtClean="0"/>
              <a:t>Inversión pública en AG </a:t>
            </a:r>
            <a:r>
              <a:rPr dirty="0" smtClean="0"/>
              <a:t>%</a:t>
            </a:r>
            <a:r>
              <a:rPr lang="es-ES" dirty="0" smtClean="0"/>
              <a:t>PIB</a:t>
            </a:r>
            <a:r>
              <a:rPr dirty="0" smtClean="0"/>
              <a:t> </a:t>
            </a:r>
            <a:r>
              <a:rPr dirty="0"/>
              <a:t>2015</a:t>
            </a:r>
          </a:p>
        </p:txBody>
      </p:sp>
      <p:sp>
        <p:nvSpPr>
          <p:cNvPr id="1376" name="Source: United Nations Standing Committee on Nutrition (UNSC). Investments for Healthy Food Systems. Discussion Paper. September 2016"/>
          <p:cNvSpPr txBox="1"/>
          <p:nvPr/>
        </p:nvSpPr>
        <p:spPr>
          <a:xfrm>
            <a:off x="6966919" y="12897679"/>
            <a:ext cx="12113694" cy="30110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500"/>
            </a:lvl1pPr>
          </a:lstStyle>
          <a:p>
            <a:r>
              <a:t>Source: United Nations Standing Committee on Nutrition (UNSC). Investments for Healthy Food Systems. Discussion Paper. September 2016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fill="hold"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 name="2 Marcador de número de diapositiva"/>
          <p:cNvSpPr txBox="1">
            <a:spLocks noGrp="1"/>
          </p:cNvSpPr>
          <p:nvPr>
            <p:ph type="sldNum" sz="quarter" idx="2"/>
          </p:nvPr>
        </p:nvSpPr>
        <p:spPr>
          <a:xfrm>
            <a:off x="22983564" y="13035074"/>
            <a:ext cx="470909" cy="481322"/>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14</a:t>
            </a:fld>
            <a:endParaRPr/>
          </a:p>
        </p:txBody>
      </p:sp>
      <p:sp>
        <p:nvSpPr>
          <p:cNvPr id="1381" name="3 Marcador de texto"/>
          <p:cNvSpPr txBox="1">
            <a:spLocks noGrp="1"/>
          </p:cNvSpPr>
          <p:nvPr>
            <p:ph type="body" sz="quarter" idx="1"/>
          </p:nvPr>
        </p:nvSpPr>
        <p:spPr>
          <a:xfrm>
            <a:off x="714581" y="535751"/>
            <a:ext cx="22907926" cy="946737"/>
          </a:xfrm>
          <a:prstGeom prst="rect">
            <a:avLst/>
          </a:prstGeom>
        </p:spPr>
        <p:txBody>
          <a:bodyPr anchor="ctr">
            <a:normAutofit lnSpcReduction="10000"/>
          </a:bodyPr>
          <a:lstStyle/>
          <a:p>
            <a:pPr defTabSz="2320771">
              <a:lnSpc>
                <a:spcPct val="100000"/>
              </a:lnSpc>
              <a:spcBef>
                <a:spcPts val="1300"/>
              </a:spcBef>
              <a:defRPr sz="5760">
                <a:solidFill>
                  <a:srgbClr val="1F1F1F"/>
                </a:solidFill>
                <a:latin typeface="Oswald"/>
                <a:ea typeface="Oswald"/>
                <a:cs typeface="Oswald"/>
                <a:sym typeface="Oswald"/>
              </a:defRPr>
            </a:pPr>
            <a:r>
              <a:rPr lang="es-ES" dirty="0" smtClean="0"/>
              <a:t>EN QUÉ VAMOS HASTA AHORA?</a:t>
            </a:r>
            <a:endParaRPr dirty="0">
              <a:solidFill>
                <a:schemeClr val="accent3">
                  <a:lumOff val="-8588"/>
                </a:schemeClr>
              </a:solidFill>
            </a:endParaRPr>
          </a:p>
        </p:txBody>
      </p:sp>
      <p:sp>
        <p:nvSpPr>
          <p:cNvPr id="1382" name="Textbox 1"/>
          <p:cNvSpPr txBox="1"/>
          <p:nvPr/>
        </p:nvSpPr>
        <p:spPr>
          <a:xfrm>
            <a:off x="1674256" y="3825672"/>
            <a:ext cx="8354584" cy="868543"/>
          </a:xfrm>
          <a:prstGeom prst="rect">
            <a:avLst/>
          </a:prstGeom>
          <a:ln w="12700">
            <a:miter lim="400000"/>
          </a:ln>
          <a:extLst>
            <a:ext uri="{C572A759-6A51-4108-AA02-DFA0A04FC94B}">
              <ma14:wrappingTextBoxFlag xmlns:ma14="http://schemas.microsoft.com/office/mac/drawingml/2011/main" val="1"/>
            </a:ext>
          </a:extLst>
        </p:spPr>
        <p:txBody>
          <a:bodyPr lIns="120858" tIns="120858" rIns="120858" bIns="120858">
            <a:spAutoFit/>
          </a:bodyPr>
          <a:lstStyle>
            <a:lvl1pPr algn="r">
              <a:lnSpc>
                <a:spcPct val="125000"/>
              </a:lnSpc>
              <a:defRPr sz="3600" b="1">
                <a:solidFill>
                  <a:schemeClr val="accent3">
                    <a:lumOff val="-8588"/>
                  </a:schemeClr>
                </a:solidFill>
                <a:latin typeface="Oswald"/>
                <a:ea typeface="Oswald"/>
                <a:cs typeface="Oswald"/>
                <a:sym typeface="Oswald"/>
              </a:defRPr>
            </a:lvl1pPr>
          </a:lstStyle>
          <a:p>
            <a:endParaRPr dirty="0"/>
          </a:p>
        </p:txBody>
      </p:sp>
      <p:sp>
        <p:nvSpPr>
          <p:cNvPr id="1383" name="6 Forma libre"/>
          <p:cNvSpPr/>
          <p:nvPr/>
        </p:nvSpPr>
        <p:spPr>
          <a:xfrm rot="10800000" flipH="1">
            <a:off x="2448929" y="5984388"/>
            <a:ext cx="8484114" cy="8003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478" y="59"/>
                </a:lnTo>
                <a:lnTo>
                  <a:pt x="0" y="0"/>
                </a:lnTo>
              </a:path>
            </a:pathLst>
          </a:custGeom>
          <a:ln w="19050" cap="rnd">
            <a:solidFill>
              <a:srgbClr val="575757"/>
            </a:solidFill>
            <a:bevel/>
            <a:tailEnd type="oval"/>
          </a:ln>
        </p:spPr>
        <p:txBody>
          <a:bodyPr lIns="0" tIns="0" rIns="0" bIns="0" anchor="ctr"/>
          <a:lstStyle/>
          <a:p>
            <a:pPr algn="ctr">
              <a:defRPr>
                <a:solidFill>
                  <a:srgbClr val="A6A6A6"/>
                </a:solidFill>
              </a:defRPr>
            </a:pPr>
            <a:endParaRPr/>
          </a:p>
        </p:txBody>
      </p:sp>
      <p:sp>
        <p:nvSpPr>
          <p:cNvPr id="1384" name="Textbox 1"/>
          <p:cNvSpPr txBox="1"/>
          <p:nvPr/>
        </p:nvSpPr>
        <p:spPr>
          <a:xfrm>
            <a:off x="14861490" y="2724558"/>
            <a:ext cx="7028023" cy="2253537"/>
          </a:xfrm>
          <a:prstGeom prst="rect">
            <a:avLst/>
          </a:prstGeom>
          <a:ln w="12700">
            <a:miter lim="400000"/>
          </a:ln>
          <a:extLst>
            <a:ext uri="{C572A759-6A51-4108-AA02-DFA0A04FC94B}">
              <ma14:wrappingTextBoxFlag xmlns:ma14="http://schemas.microsoft.com/office/mac/drawingml/2011/main" val="1"/>
            </a:ext>
          </a:extLst>
        </p:spPr>
        <p:txBody>
          <a:bodyPr lIns="120858" tIns="120858" rIns="120858" bIns="120858">
            <a:spAutoFit/>
          </a:bodyPr>
          <a:lstStyle>
            <a:lvl1pPr>
              <a:lnSpc>
                <a:spcPct val="125000"/>
              </a:lnSpc>
              <a:defRPr sz="3600" b="1">
                <a:solidFill>
                  <a:schemeClr val="accent4">
                    <a:satOff val="-7860"/>
                    <a:lumOff val="-10784"/>
                  </a:schemeClr>
                </a:solidFill>
                <a:latin typeface="Raleway"/>
                <a:ea typeface="Raleway"/>
                <a:cs typeface="Raleway"/>
                <a:sym typeface="Raleway"/>
              </a:defRPr>
            </a:lvl1pPr>
          </a:lstStyle>
          <a:p>
            <a:r>
              <a:rPr lang="es-ES" dirty="0" smtClean="0"/>
              <a:t>Baja calidad de la alimentación es común en todas las formas de malnutrición</a:t>
            </a:r>
            <a:endParaRPr dirty="0"/>
          </a:p>
        </p:txBody>
      </p:sp>
      <p:sp>
        <p:nvSpPr>
          <p:cNvPr id="1385" name="8 Forma libre"/>
          <p:cNvSpPr/>
          <p:nvPr/>
        </p:nvSpPr>
        <p:spPr>
          <a:xfrm flipH="1">
            <a:off x="14091646" y="5313585"/>
            <a:ext cx="7021962" cy="12550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755" y="0"/>
                </a:lnTo>
                <a:lnTo>
                  <a:pt x="0" y="18"/>
                </a:lnTo>
              </a:path>
            </a:pathLst>
          </a:custGeom>
          <a:ln w="19050" cap="rnd">
            <a:solidFill>
              <a:srgbClr val="575757"/>
            </a:solidFill>
            <a:bevel/>
            <a:tailEnd type="oval"/>
          </a:ln>
        </p:spPr>
        <p:txBody>
          <a:bodyPr lIns="0" tIns="0" rIns="0" bIns="0" anchor="ctr"/>
          <a:lstStyle/>
          <a:p>
            <a:pPr algn="ctr">
              <a:defRPr>
                <a:solidFill>
                  <a:srgbClr val="A6A6A6"/>
                </a:solidFill>
              </a:defRPr>
            </a:pPr>
            <a:endParaRPr/>
          </a:p>
        </p:txBody>
      </p:sp>
      <p:sp>
        <p:nvSpPr>
          <p:cNvPr id="1386" name="9 CuadroTexto"/>
          <p:cNvSpPr txBox="1"/>
          <p:nvPr/>
        </p:nvSpPr>
        <p:spPr>
          <a:xfrm>
            <a:off x="668581" y="2197059"/>
            <a:ext cx="8781820" cy="5399334"/>
          </a:xfrm>
          <a:prstGeom prst="rect">
            <a:avLst/>
          </a:prstGeom>
          <a:ln w="12700">
            <a:miter lim="400000"/>
          </a:ln>
          <a:extLst>
            <a:ext uri="{C572A759-6A51-4108-AA02-DFA0A04FC94B}">
              <ma14:wrappingTextBoxFlag xmlns:ma14="http://schemas.microsoft.com/office/mac/drawingml/2011/main" val="1"/>
            </a:ext>
          </a:extLst>
        </p:spPr>
        <p:txBody>
          <a:bodyPr lIns="120858" tIns="120858" rIns="120858" bIns="12085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a:lnSpc>
                <a:spcPct val="125000"/>
              </a:lnSpc>
              <a:defRPr sz="3600" b="1">
                <a:solidFill>
                  <a:schemeClr val="accent2">
                    <a:satOff val="-11764"/>
                    <a:lumOff val="-10666"/>
                  </a:schemeClr>
                </a:solidFill>
                <a:latin typeface="Oswald"/>
                <a:ea typeface="Oswald"/>
                <a:cs typeface="Oswald"/>
              </a:defRPr>
            </a:lvl1pPr>
          </a:lstStyle>
          <a:p>
            <a:r>
              <a:rPr sz="8800" dirty="0" smtClean="0">
                <a:solidFill>
                  <a:schemeClr val="accent3">
                    <a:lumMod val="75000"/>
                  </a:schemeClr>
                </a:solidFill>
              </a:rPr>
              <a:t>01</a:t>
            </a:r>
            <a:endParaRPr lang="es-ES" sz="8800" dirty="0" smtClean="0">
              <a:solidFill>
                <a:schemeClr val="accent3">
                  <a:lumMod val="75000"/>
                </a:schemeClr>
              </a:solidFill>
            </a:endParaRPr>
          </a:p>
          <a:p>
            <a:r>
              <a:rPr lang="es-CL" dirty="0" smtClean="0">
                <a:solidFill>
                  <a:schemeClr val="accent3">
                    <a:lumMod val="75000"/>
                  </a:schemeClr>
                </a:solidFill>
              </a:rPr>
              <a:t>La </a:t>
            </a:r>
            <a:r>
              <a:rPr lang="es-CL" dirty="0">
                <a:solidFill>
                  <a:schemeClr val="accent3">
                    <a:lumMod val="75000"/>
                  </a:schemeClr>
                </a:solidFill>
              </a:rPr>
              <a:t>desnutrición está aumentando a nivel mundial. Tendencias regionales: reducción del hambre y retraso del crecimiento; Aumento del sobrepeso y obesidad</a:t>
            </a:r>
            <a:endParaRPr dirty="0">
              <a:solidFill>
                <a:schemeClr val="accent3">
                  <a:lumMod val="75000"/>
                </a:schemeClr>
              </a:solidFill>
            </a:endParaRPr>
          </a:p>
        </p:txBody>
      </p:sp>
      <p:sp>
        <p:nvSpPr>
          <p:cNvPr id="1387" name="9 CuadroTexto"/>
          <p:cNvSpPr txBox="1"/>
          <p:nvPr/>
        </p:nvSpPr>
        <p:spPr>
          <a:xfrm>
            <a:off x="18375501" y="3930051"/>
            <a:ext cx="2079918" cy="1528327"/>
          </a:xfrm>
          <a:prstGeom prst="rect">
            <a:avLst/>
          </a:prstGeom>
          <a:ln w="12700">
            <a:miter lim="400000"/>
          </a:ln>
          <a:extLst>
            <a:ext uri="{C572A759-6A51-4108-AA02-DFA0A04FC94B}">
              <ma14:wrappingTextBoxFlag xmlns:ma14="http://schemas.microsoft.com/office/mac/drawingml/2011/main" val="1"/>
            </a:ext>
          </a:extLst>
        </p:spPr>
        <p:txBody>
          <a:bodyPr lIns="91062" tIns="91062" rIns="91062" bIns="91062">
            <a:spAutoFit/>
          </a:bodyPr>
          <a:lstStyle>
            <a:lvl1pPr algn="ctr" defTabSz="1821015">
              <a:defRPr sz="8800" cap="small">
                <a:solidFill>
                  <a:schemeClr val="accent4">
                    <a:satOff val="-7860"/>
                    <a:lumOff val="-10784"/>
                  </a:schemeClr>
                </a:solidFill>
                <a:latin typeface="Oswald"/>
                <a:ea typeface="Oswald"/>
                <a:cs typeface="Oswald"/>
                <a:sym typeface="Oswald"/>
              </a:defRPr>
            </a:lvl1pPr>
          </a:lstStyle>
          <a:p>
            <a:r>
              <a:rPr dirty="0"/>
              <a:t>02</a:t>
            </a:r>
          </a:p>
        </p:txBody>
      </p:sp>
      <p:sp>
        <p:nvSpPr>
          <p:cNvPr id="1388" name="12 Forma libre"/>
          <p:cNvSpPr/>
          <p:nvPr/>
        </p:nvSpPr>
        <p:spPr>
          <a:xfrm rot="10800000">
            <a:off x="13558418" y="6847018"/>
            <a:ext cx="7535476" cy="295550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755" y="0"/>
                </a:lnTo>
                <a:lnTo>
                  <a:pt x="0" y="18"/>
                </a:lnTo>
              </a:path>
            </a:pathLst>
          </a:custGeom>
          <a:ln w="19050" cap="rnd">
            <a:solidFill>
              <a:srgbClr val="575757"/>
            </a:solidFill>
            <a:bevel/>
            <a:tailEnd type="oval"/>
          </a:ln>
        </p:spPr>
        <p:txBody>
          <a:bodyPr lIns="0" tIns="0" rIns="0" bIns="0" anchor="ctr"/>
          <a:lstStyle/>
          <a:p>
            <a:pPr algn="ctr">
              <a:defRPr>
                <a:solidFill>
                  <a:srgbClr val="A6A6A6"/>
                </a:solidFill>
              </a:defRPr>
            </a:pPr>
            <a:endParaRPr/>
          </a:p>
        </p:txBody>
      </p:sp>
      <p:sp>
        <p:nvSpPr>
          <p:cNvPr id="1389" name="9 CuadroTexto"/>
          <p:cNvSpPr txBox="1"/>
          <p:nvPr/>
        </p:nvSpPr>
        <p:spPr>
          <a:xfrm>
            <a:off x="20588239" y="8510470"/>
            <a:ext cx="2079918" cy="1528327"/>
          </a:xfrm>
          <a:prstGeom prst="rect">
            <a:avLst/>
          </a:prstGeom>
          <a:ln w="12700">
            <a:miter lim="400000"/>
          </a:ln>
          <a:extLst>
            <a:ext uri="{C572A759-6A51-4108-AA02-DFA0A04FC94B}">
              <ma14:wrappingTextBoxFlag xmlns:ma14="http://schemas.microsoft.com/office/mac/drawingml/2011/main" val="1"/>
            </a:ext>
          </a:extLst>
        </p:spPr>
        <p:txBody>
          <a:bodyPr lIns="91062" tIns="91062" rIns="91062" bIns="91062">
            <a:spAutoFit/>
          </a:bodyPr>
          <a:lstStyle>
            <a:lvl1pPr algn="ctr" defTabSz="1821015">
              <a:defRPr sz="8800" cap="small">
                <a:solidFill>
                  <a:schemeClr val="accent5">
                    <a:satOff val="-3514"/>
                    <a:lumOff val="-10470"/>
                  </a:schemeClr>
                </a:solidFill>
                <a:latin typeface="Oswald"/>
                <a:ea typeface="Oswald"/>
                <a:cs typeface="Oswald"/>
                <a:sym typeface="Oswald"/>
              </a:defRPr>
            </a:lvl1pPr>
          </a:lstStyle>
          <a:p>
            <a:r>
              <a:t>03</a:t>
            </a:r>
          </a:p>
        </p:txBody>
      </p:sp>
      <p:sp>
        <p:nvSpPr>
          <p:cNvPr id="1390" name="15 Forma libre"/>
          <p:cNvSpPr/>
          <p:nvPr/>
        </p:nvSpPr>
        <p:spPr>
          <a:xfrm rot="10800000" flipH="1">
            <a:off x="6102557" y="7162712"/>
            <a:ext cx="7106880" cy="516037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755" y="0"/>
                </a:lnTo>
                <a:lnTo>
                  <a:pt x="0" y="18"/>
                </a:lnTo>
              </a:path>
            </a:pathLst>
          </a:custGeom>
          <a:ln w="19050" cap="rnd">
            <a:solidFill>
              <a:srgbClr val="575757"/>
            </a:solidFill>
            <a:bevel/>
            <a:tailEnd type="oval"/>
          </a:ln>
        </p:spPr>
        <p:txBody>
          <a:bodyPr lIns="0" tIns="0" rIns="0" bIns="0" anchor="ctr"/>
          <a:lstStyle/>
          <a:p>
            <a:pPr algn="ctr">
              <a:defRPr>
                <a:solidFill>
                  <a:srgbClr val="A6A6A6"/>
                </a:solidFill>
              </a:defRPr>
            </a:pPr>
            <a:endParaRPr/>
          </a:p>
        </p:txBody>
      </p:sp>
      <p:sp>
        <p:nvSpPr>
          <p:cNvPr id="1391" name="9 CuadroTexto"/>
          <p:cNvSpPr txBox="1"/>
          <p:nvPr/>
        </p:nvSpPr>
        <p:spPr>
          <a:xfrm>
            <a:off x="3247743" y="11266098"/>
            <a:ext cx="2079918" cy="1528327"/>
          </a:xfrm>
          <a:prstGeom prst="rect">
            <a:avLst/>
          </a:prstGeom>
          <a:ln w="12700">
            <a:miter lim="400000"/>
          </a:ln>
          <a:extLst>
            <a:ext uri="{C572A759-6A51-4108-AA02-DFA0A04FC94B}">
              <ma14:wrappingTextBoxFlag xmlns:ma14="http://schemas.microsoft.com/office/mac/drawingml/2011/main" val="1"/>
            </a:ext>
          </a:extLst>
        </p:spPr>
        <p:txBody>
          <a:bodyPr lIns="91062" tIns="91062" rIns="91062" bIns="91062">
            <a:spAutoFit/>
          </a:bodyPr>
          <a:lstStyle>
            <a:lvl1pPr algn="ctr" defTabSz="1821015">
              <a:defRPr sz="8800" cap="small">
                <a:solidFill>
                  <a:schemeClr val="accent2">
                    <a:satOff val="-11764"/>
                    <a:lumOff val="-10666"/>
                  </a:schemeClr>
                </a:solidFill>
                <a:latin typeface="Oswald"/>
                <a:ea typeface="Oswald"/>
                <a:cs typeface="Oswald"/>
                <a:sym typeface="Oswald"/>
              </a:defRPr>
            </a:lvl1pPr>
          </a:lstStyle>
          <a:p>
            <a:r>
              <a:rPr dirty="0"/>
              <a:t>04</a:t>
            </a:r>
          </a:p>
        </p:txBody>
      </p:sp>
      <p:grpSp>
        <p:nvGrpSpPr>
          <p:cNvPr id="1409" name="550 Grupo"/>
          <p:cNvGrpSpPr/>
          <p:nvPr/>
        </p:nvGrpSpPr>
        <p:grpSpPr>
          <a:xfrm>
            <a:off x="9810147" y="2946411"/>
            <a:ext cx="4950289" cy="4931970"/>
            <a:chOff x="0" y="0"/>
            <a:chExt cx="4950288" cy="4931968"/>
          </a:xfrm>
        </p:grpSpPr>
        <p:sp>
          <p:nvSpPr>
            <p:cNvPr id="1392" name="Freeform 14494"/>
            <p:cNvSpPr/>
            <p:nvPr/>
          </p:nvSpPr>
          <p:spPr>
            <a:xfrm>
              <a:off x="686536" y="3287978"/>
              <a:ext cx="975605" cy="977563"/>
            </a:xfrm>
            <a:custGeom>
              <a:avLst/>
              <a:gdLst/>
              <a:ahLst/>
              <a:cxnLst>
                <a:cxn ang="0">
                  <a:pos x="wd2" y="hd2"/>
                </a:cxn>
                <a:cxn ang="5400000">
                  <a:pos x="wd2" y="hd2"/>
                </a:cxn>
                <a:cxn ang="10800000">
                  <a:pos x="wd2" y="hd2"/>
                </a:cxn>
                <a:cxn ang="16200000">
                  <a:pos x="wd2" y="hd2"/>
                </a:cxn>
              </a:cxnLst>
              <a:rect l="0" t="0" r="r" b="b"/>
              <a:pathLst>
                <a:path w="21600" h="21600" extrusionOk="0">
                  <a:moveTo>
                    <a:pt x="21600" y="7008"/>
                  </a:moveTo>
                  <a:lnTo>
                    <a:pt x="14622" y="0"/>
                  </a:lnTo>
                  <a:lnTo>
                    <a:pt x="0" y="14637"/>
                  </a:lnTo>
                  <a:lnTo>
                    <a:pt x="6978" y="21600"/>
                  </a:lnTo>
                  <a:lnTo>
                    <a:pt x="21600" y="7008"/>
                  </a:lnTo>
                  <a:close/>
                </a:path>
              </a:pathLst>
            </a:custGeom>
            <a:solidFill>
              <a:srgbClr val="000000"/>
            </a:solidFill>
            <a:ln w="12700" cap="flat">
              <a:noFill/>
              <a:miter lim="400000"/>
            </a:ln>
            <a:effectLst/>
          </p:spPr>
          <p:txBody>
            <a:bodyPr wrap="square" lIns="0" tIns="0" rIns="0" bIns="0" numCol="1" anchor="t">
              <a:noAutofit/>
            </a:bodyPr>
            <a:lstStyle/>
            <a:p>
              <a:endParaRPr/>
            </a:p>
          </p:txBody>
        </p:sp>
        <p:sp>
          <p:nvSpPr>
            <p:cNvPr id="1393" name="Freeform 14495"/>
            <p:cNvSpPr/>
            <p:nvPr/>
          </p:nvSpPr>
          <p:spPr>
            <a:xfrm>
              <a:off x="686536" y="3287978"/>
              <a:ext cx="810997" cy="810956"/>
            </a:xfrm>
            <a:custGeom>
              <a:avLst/>
              <a:gdLst/>
              <a:ahLst/>
              <a:cxnLst>
                <a:cxn ang="0">
                  <a:pos x="wd2" y="hd2"/>
                </a:cxn>
                <a:cxn ang="5400000">
                  <a:pos x="wd2" y="hd2"/>
                </a:cxn>
                <a:cxn ang="10800000">
                  <a:pos x="wd2" y="hd2"/>
                </a:cxn>
                <a:cxn ang="16200000">
                  <a:pos x="wd2" y="hd2"/>
                </a:cxn>
              </a:cxnLst>
              <a:rect l="0" t="0" r="r" b="b"/>
              <a:pathLst>
                <a:path w="21600" h="21600" extrusionOk="0">
                  <a:moveTo>
                    <a:pt x="3956" y="21600"/>
                  </a:moveTo>
                  <a:lnTo>
                    <a:pt x="21600" y="4063"/>
                  </a:lnTo>
                  <a:lnTo>
                    <a:pt x="17590" y="0"/>
                  </a:lnTo>
                  <a:lnTo>
                    <a:pt x="0" y="17644"/>
                  </a:lnTo>
                  <a:lnTo>
                    <a:pt x="3956" y="21600"/>
                  </a:lnTo>
                  <a:close/>
                </a:path>
              </a:pathLst>
            </a:custGeom>
            <a:solidFill>
              <a:srgbClr val="333333"/>
            </a:solidFill>
            <a:ln w="12700" cap="flat">
              <a:noFill/>
              <a:miter lim="400000"/>
            </a:ln>
            <a:effectLst/>
          </p:spPr>
          <p:txBody>
            <a:bodyPr wrap="square" lIns="0" tIns="0" rIns="0" bIns="0" numCol="1" anchor="t">
              <a:noAutofit/>
            </a:bodyPr>
            <a:lstStyle/>
            <a:p>
              <a:endParaRPr/>
            </a:p>
          </p:txBody>
        </p:sp>
        <p:sp>
          <p:nvSpPr>
            <p:cNvPr id="1394" name="Freeform 14496"/>
            <p:cNvSpPr/>
            <p:nvPr/>
          </p:nvSpPr>
          <p:spPr>
            <a:xfrm>
              <a:off x="728691" y="0"/>
              <a:ext cx="4221598" cy="4223387"/>
            </a:xfrm>
            <a:custGeom>
              <a:avLst/>
              <a:gdLst/>
              <a:ahLst/>
              <a:cxnLst>
                <a:cxn ang="0">
                  <a:pos x="wd2" y="hd2"/>
                </a:cxn>
                <a:cxn ang="5400000">
                  <a:pos x="wd2" y="hd2"/>
                </a:cxn>
                <a:cxn ang="10800000">
                  <a:pos x="wd2" y="hd2"/>
                </a:cxn>
                <a:cxn ang="16200000">
                  <a:pos x="wd2" y="hd2"/>
                </a:cxn>
              </a:cxnLst>
              <a:rect l="0" t="0" r="r" b="b"/>
              <a:pathLst>
                <a:path w="21600" h="21600" extrusionOk="0">
                  <a:moveTo>
                    <a:pt x="18447" y="3162"/>
                  </a:moveTo>
                  <a:lnTo>
                    <a:pt x="17882" y="2628"/>
                  </a:lnTo>
                  <a:lnTo>
                    <a:pt x="17286" y="2156"/>
                  </a:lnTo>
                  <a:lnTo>
                    <a:pt x="16680" y="1725"/>
                  </a:lnTo>
                  <a:lnTo>
                    <a:pt x="16033" y="1345"/>
                  </a:lnTo>
                  <a:lnTo>
                    <a:pt x="15376" y="1006"/>
                  </a:lnTo>
                  <a:lnTo>
                    <a:pt x="14698" y="719"/>
                  </a:lnTo>
                  <a:lnTo>
                    <a:pt x="14010" y="483"/>
                  </a:lnTo>
                  <a:lnTo>
                    <a:pt x="13301" y="298"/>
                  </a:lnTo>
                  <a:lnTo>
                    <a:pt x="12592" y="144"/>
                  </a:lnTo>
                  <a:lnTo>
                    <a:pt x="11884" y="41"/>
                  </a:lnTo>
                  <a:lnTo>
                    <a:pt x="11165" y="0"/>
                  </a:lnTo>
                  <a:lnTo>
                    <a:pt x="10435" y="0"/>
                  </a:lnTo>
                  <a:lnTo>
                    <a:pt x="9716" y="41"/>
                  </a:lnTo>
                  <a:lnTo>
                    <a:pt x="9008" y="144"/>
                  </a:lnTo>
                  <a:lnTo>
                    <a:pt x="8299" y="298"/>
                  </a:lnTo>
                  <a:lnTo>
                    <a:pt x="7590" y="483"/>
                  </a:lnTo>
                  <a:lnTo>
                    <a:pt x="6902" y="719"/>
                  </a:lnTo>
                  <a:lnTo>
                    <a:pt x="6224" y="1006"/>
                  </a:lnTo>
                  <a:lnTo>
                    <a:pt x="5577" y="1345"/>
                  </a:lnTo>
                  <a:lnTo>
                    <a:pt x="4940" y="1725"/>
                  </a:lnTo>
                  <a:lnTo>
                    <a:pt x="4314" y="2156"/>
                  </a:lnTo>
                  <a:lnTo>
                    <a:pt x="3718" y="2628"/>
                  </a:lnTo>
                  <a:lnTo>
                    <a:pt x="3163" y="3162"/>
                  </a:lnTo>
                  <a:lnTo>
                    <a:pt x="2629" y="3727"/>
                  </a:lnTo>
                  <a:lnTo>
                    <a:pt x="2157" y="4322"/>
                  </a:lnTo>
                  <a:lnTo>
                    <a:pt x="1715" y="4938"/>
                  </a:lnTo>
                  <a:lnTo>
                    <a:pt x="1335" y="5564"/>
                  </a:lnTo>
                  <a:lnTo>
                    <a:pt x="996" y="6232"/>
                  </a:lnTo>
                  <a:lnTo>
                    <a:pt x="719" y="6909"/>
                  </a:lnTo>
                  <a:lnTo>
                    <a:pt x="472" y="7597"/>
                  </a:lnTo>
                  <a:lnTo>
                    <a:pt x="288" y="8295"/>
                  </a:lnTo>
                  <a:lnTo>
                    <a:pt x="144" y="9014"/>
                  </a:lnTo>
                  <a:lnTo>
                    <a:pt x="51" y="9722"/>
                  </a:lnTo>
                  <a:lnTo>
                    <a:pt x="0" y="10441"/>
                  </a:lnTo>
                  <a:lnTo>
                    <a:pt x="0" y="11159"/>
                  </a:lnTo>
                  <a:lnTo>
                    <a:pt x="51" y="11888"/>
                  </a:lnTo>
                  <a:lnTo>
                    <a:pt x="144" y="12597"/>
                  </a:lnTo>
                  <a:lnTo>
                    <a:pt x="288" y="13305"/>
                  </a:lnTo>
                  <a:lnTo>
                    <a:pt x="472" y="14003"/>
                  </a:lnTo>
                  <a:lnTo>
                    <a:pt x="719" y="14701"/>
                  </a:lnTo>
                  <a:lnTo>
                    <a:pt x="996" y="15379"/>
                  </a:lnTo>
                  <a:lnTo>
                    <a:pt x="1335" y="16025"/>
                  </a:lnTo>
                  <a:lnTo>
                    <a:pt x="1715" y="16662"/>
                  </a:lnTo>
                  <a:lnTo>
                    <a:pt x="2157" y="17288"/>
                  </a:lnTo>
                  <a:lnTo>
                    <a:pt x="2629" y="17884"/>
                  </a:lnTo>
                  <a:lnTo>
                    <a:pt x="3163" y="18448"/>
                  </a:lnTo>
                  <a:lnTo>
                    <a:pt x="3718" y="18972"/>
                  </a:lnTo>
                  <a:lnTo>
                    <a:pt x="4314" y="19444"/>
                  </a:lnTo>
                  <a:lnTo>
                    <a:pt x="4940" y="19875"/>
                  </a:lnTo>
                  <a:lnTo>
                    <a:pt x="5577" y="20265"/>
                  </a:lnTo>
                  <a:lnTo>
                    <a:pt x="6224" y="20604"/>
                  </a:lnTo>
                  <a:lnTo>
                    <a:pt x="6902" y="20881"/>
                  </a:lnTo>
                  <a:lnTo>
                    <a:pt x="7590" y="21128"/>
                  </a:lnTo>
                  <a:lnTo>
                    <a:pt x="8299" y="21313"/>
                  </a:lnTo>
                  <a:lnTo>
                    <a:pt x="9008" y="21456"/>
                  </a:lnTo>
                  <a:lnTo>
                    <a:pt x="9716" y="21549"/>
                  </a:lnTo>
                  <a:lnTo>
                    <a:pt x="10435" y="21600"/>
                  </a:lnTo>
                  <a:lnTo>
                    <a:pt x="11165" y="21600"/>
                  </a:lnTo>
                  <a:lnTo>
                    <a:pt x="11884" y="21549"/>
                  </a:lnTo>
                  <a:lnTo>
                    <a:pt x="12592" y="21456"/>
                  </a:lnTo>
                  <a:lnTo>
                    <a:pt x="13301" y="21313"/>
                  </a:lnTo>
                  <a:lnTo>
                    <a:pt x="14010" y="21128"/>
                  </a:lnTo>
                  <a:lnTo>
                    <a:pt x="14698" y="20881"/>
                  </a:lnTo>
                  <a:lnTo>
                    <a:pt x="15376" y="20604"/>
                  </a:lnTo>
                  <a:lnTo>
                    <a:pt x="16033" y="20265"/>
                  </a:lnTo>
                  <a:lnTo>
                    <a:pt x="16680" y="19875"/>
                  </a:lnTo>
                  <a:lnTo>
                    <a:pt x="17286" y="19444"/>
                  </a:lnTo>
                  <a:lnTo>
                    <a:pt x="17882" y="18972"/>
                  </a:lnTo>
                  <a:lnTo>
                    <a:pt x="18447" y="18448"/>
                  </a:lnTo>
                  <a:lnTo>
                    <a:pt x="18971" y="17884"/>
                  </a:lnTo>
                  <a:lnTo>
                    <a:pt x="19453" y="17288"/>
                  </a:lnTo>
                  <a:lnTo>
                    <a:pt x="19885" y="16662"/>
                  </a:lnTo>
                  <a:lnTo>
                    <a:pt x="20265" y="16025"/>
                  </a:lnTo>
                  <a:lnTo>
                    <a:pt x="20604" y="15379"/>
                  </a:lnTo>
                  <a:lnTo>
                    <a:pt x="20891" y="14701"/>
                  </a:lnTo>
                  <a:lnTo>
                    <a:pt x="21128" y="14003"/>
                  </a:lnTo>
                  <a:lnTo>
                    <a:pt x="21312" y="13305"/>
                  </a:lnTo>
                  <a:lnTo>
                    <a:pt x="21456" y="12597"/>
                  </a:lnTo>
                  <a:lnTo>
                    <a:pt x="21559" y="11888"/>
                  </a:lnTo>
                  <a:lnTo>
                    <a:pt x="21600" y="11159"/>
                  </a:lnTo>
                  <a:lnTo>
                    <a:pt x="21600" y="10441"/>
                  </a:lnTo>
                  <a:lnTo>
                    <a:pt x="21559" y="9722"/>
                  </a:lnTo>
                  <a:lnTo>
                    <a:pt x="21456" y="9014"/>
                  </a:lnTo>
                  <a:lnTo>
                    <a:pt x="21312" y="8295"/>
                  </a:lnTo>
                  <a:lnTo>
                    <a:pt x="21128" y="7597"/>
                  </a:lnTo>
                  <a:lnTo>
                    <a:pt x="20891" y="6909"/>
                  </a:lnTo>
                  <a:lnTo>
                    <a:pt x="20604" y="6232"/>
                  </a:lnTo>
                  <a:lnTo>
                    <a:pt x="20265" y="5564"/>
                  </a:lnTo>
                  <a:lnTo>
                    <a:pt x="19885" y="4938"/>
                  </a:lnTo>
                  <a:lnTo>
                    <a:pt x="19453" y="4322"/>
                  </a:lnTo>
                  <a:lnTo>
                    <a:pt x="18971" y="3727"/>
                  </a:lnTo>
                  <a:lnTo>
                    <a:pt x="18447" y="3162"/>
                  </a:lnTo>
                  <a:close/>
                </a:path>
              </a:pathLst>
            </a:custGeom>
            <a:solidFill>
              <a:srgbClr val="999999"/>
            </a:solidFill>
            <a:ln w="12700" cap="flat">
              <a:noFill/>
              <a:miter lim="400000"/>
            </a:ln>
            <a:effectLst/>
          </p:spPr>
          <p:txBody>
            <a:bodyPr wrap="square" lIns="0" tIns="0" rIns="0" bIns="0" numCol="1" anchor="t">
              <a:noAutofit/>
            </a:bodyPr>
            <a:lstStyle/>
            <a:p>
              <a:endParaRPr/>
            </a:p>
          </p:txBody>
        </p:sp>
        <p:sp>
          <p:nvSpPr>
            <p:cNvPr id="1395" name="Freeform 14497"/>
            <p:cNvSpPr/>
            <p:nvPr/>
          </p:nvSpPr>
          <p:spPr>
            <a:xfrm>
              <a:off x="728691" y="0"/>
              <a:ext cx="3605321" cy="3599113"/>
            </a:xfrm>
            <a:custGeom>
              <a:avLst/>
              <a:gdLst/>
              <a:ahLst/>
              <a:cxnLst>
                <a:cxn ang="0">
                  <a:pos x="wd2" y="hd2"/>
                </a:cxn>
                <a:cxn ang="5400000">
                  <a:pos x="wd2" y="hd2"/>
                </a:cxn>
                <a:cxn ang="10800000">
                  <a:pos x="wd2" y="hd2"/>
                </a:cxn>
                <a:cxn ang="16200000">
                  <a:pos x="wd2" y="hd2"/>
                </a:cxn>
              </a:cxnLst>
              <a:rect l="0" t="0" r="r" b="b"/>
              <a:pathLst>
                <a:path w="21600" h="21600" extrusionOk="0">
                  <a:moveTo>
                    <a:pt x="3656" y="21600"/>
                  </a:moveTo>
                  <a:lnTo>
                    <a:pt x="21600" y="3710"/>
                  </a:lnTo>
                  <a:lnTo>
                    <a:pt x="20939" y="3084"/>
                  </a:lnTo>
                  <a:lnTo>
                    <a:pt x="20241" y="2530"/>
                  </a:lnTo>
                  <a:lnTo>
                    <a:pt x="19531" y="2024"/>
                  </a:lnTo>
                  <a:lnTo>
                    <a:pt x="18774" y="1578"/>
                  </a:lnTo>
                  <a:lnTo>
                    <a:pt x="18004" y="1181"/>
                  </a:lnTo>
                  <a:lnTo>
                    <a:pt x="17210" y="843"/>
                  </a:lnTo>
                  <a:lnTo>
                    <a:pt x="16404" y="566"/>
                  </a:lnTo>
                  <a:lnTo>
                    <a:pt x="15575" y="349"/>
                  </a:lnTo>
                  <a:lnTo>
                    <a:pt x="14745" y="169"/>
                  </a:lnTo>
                  <a:lnTo>
                    <a:pt x="13915" y="48"/>
                  </a:lnTo>
                  <a:lnTo>
                    <a:pt x="13073" y="0"/>
                  </a:lnTo>
                  <a:lnTo>
                    <a:pt x="12219" y="0"/>
                  </a:lnTo>
                  <a:lnTo>
                    <a:pt x="11377" y="48"/>
                  </a:lnTo>
                  <a:lnTo>
                    <a:pt x="10547" y="169"/>
                  </a:lnTo>
                  <a:lnTo>
                    <a:pt x="9718" y="349"/>
                  </a:lnTo>
                  <a:lnTo>
                    <a:pt x="8888" y="566"/>
                  </a:lnTo>
                  <a:lnTo>
                    <a:pt x="8082" y="843"/>
                  </a:lnTo>
                  <a:lnTo>
                    <a:pt x="7288" y="1181"/>
                  </a:lnTo>
                  <a:lnTo>
                    <a:pt x="6531" y="1578"/>
                  </a:lnTo>
                  <a:lnTo>
                    <a:pt x="5785" y="2024"/>
                  </a:lnTo>
                  <a:lnTo>
                    <a:pt x="5051" y="2530"/>
                  </a:lnTo>
                  <a:lnTo>
                    <a:pt x="4354" y="3084"/>
                  </a:lnTo>
                  <a:lnTo>
                    <a:pt x="3704" y="3710"/>
                  </a:lnTo>
                  <a:lnTo>
                    <a:pt x="3091" y="4373"/>
                  </a:lnTo>
                  <a:lnTo>
                    <a:pt x="2526" y="5060"/>
                  </a:lnTo>
                  <a:lnTo>
                    <a:pt x="2008" y="5782"/>
                  </a:lnTo>
                  <a:lnTo>
                    <a:pt x="1563" y="6529"/>
                  </a:lnTo>
                  <a:lnTo>
                    <a:pt x="1179" y="7300"/>
                  </a:lnTo>
                  <a:lnTo>
                    <a:pt x="842" y="8095"/>
                  </a:lnTo>
                  <a:lnTo>
                    <a:pt x="565" y="8891"/>
                  </a:lnTo>
                  <a:lnTo>
                    <a:pt x="337" y="9710"/>
                  </a:lnTo>
                  <a:lnTo>
                    <a:pt x="168" y="10553"/>
                  </a:lnTo>
                  <a:lnTo>
                    <a:pt x="60" y="11384"/>
                  </a:lnTo>
                  <a:lnTo>
                    <a:pt x="0" y="12228"/>
                  </a:lnTo>
                  <a:lnTo>
                    <a:pt x="0" y="13071"/>
                  </a:lnTo>
                  <a:lnTo>
                    <a:pt x="48" y="13914"/>
                  </a:lnTo>
                  <a:lnTo>
                    <a:pt x="156" y="14757"/>
                  </a:lnTo>
                  <a:lnTo>
                    <a:pt x="325" y="15577"/>
                  </a:lnTo>
                  <a:lnTo>
                    <a:pt x="541" y="16396"/>
                  </a:lnTo>
                  <a:lnTo>
                    <a:pt x="818" y="17215"/>
                  </a:lnTo>
                  <a:lnTo>
                    <a:pt x="1155" y="17998"/>
                  </a:lnTo>
                  <a:lnTo>
                    <a:pt x="1539" y="18769"/>
                  </a:lnTo>
                  <a:lnTo>
                    <a:pt x="1984" y="19516"/>
                  </a:lnTo>
                  <a:lnTo>
                    <a:pt x="2490" y="20251"/>
                  </a:lnTo>
                  <a:lnTo>
                    <a:pt x="3043" y="20937"/>
                  </a:lnTo>
                  <a:lnTo>
                    <a:pt x="3656" y="21600"/>
                  </a:lnTo>
                  <a:close/>
                </a:path>
              </a:pathLst>
            </a:custGeom>
            <a:solidFill>
              <a:srgbClr val="CCCCCC"/>
            </a:solidFill>
            <a:ln w="12700" cap="flat">
              <a:noFill/>
              <a:miter lim="400000"/>
            </a:ln>
            <a:effectLst/>
          </p:spPr>
          <p:txBody>
            <a:bodyPr wrap="square" lIns="0" tIns="0" rIns="0" bIns="0" numCol="1" anchor="t">
              <a:noAutofit/>
            </a:bodyPr>
            <a:lstStyle/>
            <a:p>
              <a:endParaRPr/>
            </a:p>
          </p:txBody>
        </p:sp>
        <p:sp>
          <p:nvSpPr>
            <p:cNvPr id="1396" name="Freeform 14498"/>
            <p:cNvSpPr/>
            <p:nvPr/>
          </p:nvSpPr>
          <p:spPr>
            <a:xfrm>
              <a:off x="1106085" y="379382"/>
              <a:ext cx="3466810" cy="3464623"/>
            </a:xfrm>
            <a:custGeom>
              <a:avLst/>
              <a:gdLst/>
              <a:ahLst/>
              <a:cxnLst>
                <a:cxn ang="0">
                  <a:pos x="wd2" y="hd2"/>
                </a:cxn>
                <a:cxn ang="5400000">
                  <a:pos x="wd2" y="hd2"/>
                </a:cxn>
                <a:cxn ang="10800000">
                  <a:pos x="wd2" y="hd2"/>
                </a:cxn>
                <a:cxn ang="16200000">
                  <a:pos x="wd2" y="hd2"/>
                </a:cxn>
              </a:cxnLst>
              <a:rect l="0" t="0" r="r" b="b"/>
              <a:pathLst>
                <a:path w="21600" h="21600" extrusionOk="0">
                  <a:moveTo>
                    <a:pt x="18448" y="3166"/>
                  </a:moveTo>
                  <a:lnTo>
                    <a:pt x="17823" y="2590"/>
                  </a:lnTo>
                  <a:lnTo>
                    <a:pt x="17160" y="2077"/>
                  </a:lnTo>
                  <a:lnTo>
                    <a:pt x="16485" y="1614"/>
                  </a:lnTo>
                  <a:lnTo>
                    <a:pt x="15784" y="1201"/>
                  </a:lnTo>
                  <a:lnTo>
                    <a:pt x="15059" y="864"/>
                  </a:lnTo>
                  <a:lnTo>
                    <a:pt x="14308" y="576"/>
                  </a:lnTo>
                  <a:lnTo>
                    <a:pt x="13533" y="338"/>
                  </a:lnTo>
                  <a:lnTo>
                    <a:pt x="12770" y="175"/>
                  </a:lnTo>
                  <a:lnTo>
                    <a:pt x="11982" y="63"/>
                  </a:lnTo>
                  <a:lnTo>
                    <a:pt x="11206" y="0"/>
                  </a:lnTo>
                  <a:lnTo>
                    <a:pt x="10406" y="0"/>
                  </a:lnTo>
                  <a:lnTo>
                    <a:pt x="9618" y="63"/>
                  </a:lnTo>
                  <a:lnTo>
                    <a:pt x="8830" y="175"/>
                  </a:lnTo>
                  <a:lnTo>
                    <a:pt x="8067" y="338"/>
                  </a:lnTo>
                  <a:lnTo>
                    <a:pt x="7304" y="576"/>
                  </a:lnTo>
                  <a:lnTo>
                    <a:pt x="6554" y="864"/>
                  </a:lnTo>
                  <a:lnTo>
                    <a:pt x="5816" y="1201"/>
                  </a:lnTo>
                  <a:lnTo>
                    <a:pt x="5115" y="1614"/>
                  </a:lnTo>
                  <a:lnTo>
                    <a:pt x="4440" y="2077"/>
                  </a:lnTo>
                  <a:lnTo>
                    <a:pt x="3790" y="2590"/>
                  </a:lnTo>
                  <a:lnTo>
                    <a:pt x="3164" y="3166"/>
                  </a:lnTo>
                  <a:lnTo>
                    <a:pt x="2589" y="3779"/>
                  </a:lnTo>
                  <a:lnTo>
                    <a:pt x="2076" y="4430"/>
                  </a:lnTo>
                  <a:lnTo>
                    <a:pt x="1613" y="5118"/>
                  </a:lnTo>
                  <a:lnTo>
                    <a:pt x="1213" y="5819"/>
                  </a:lnTo>
                  <a:lnTo>
                    <a:pt x="876" y="6545"/>
                  </a:lnTo>
                  <a:lnTo>
                    <a:pt x="588" y="7296"/>
                  </a:lnTo>
                  <a:lnTo>
                    <a:pt x="363" y="8059"/>
                  </a:lnTo>
                  <a:lnTo>
                    <a:pt x="188" y="8835"/>
                  </a:lnTo>
                  <a:lnTo>
                    <a:pt x="63" y="9624"/>
                  </a:lnTo>
                  <a:lnTo>
                    <a:pt x="0" y="10412"/>
                  </a:lnTo>
                  <a:lnTo>
                    <a:pt x="0" y="11188"/>
                  </a:lnTo>
                  <a:lnTo>
                    <a:pt x="63" y="11989"/>
                  </a:lnTo>
                  <a:lnTo>
                    <a:pt x="188" y="12777"/>
                  </a:lnTo>
                  <a:lnTo>
                    <a:pt x="363" y="13541"/>
                  </a:lnTo>
                  <a:lnTo>
                    <a:pt x="588" y="14304"/>
                  </a:lnTo>
                  <a:lnTo>
                    <a:pt x="876" y="15055"/>
                  </a:lnTo>
                  <a:lnTo>
                    <a:pt x="1213" y="15793"/>
                  </a:lnTo>
                  <a:lnTo>
                    <a:pt x="1613" y="16494"/>
                  </a:lnTo>
                  <a:lnTo>
                    <a:pt x="2076" y="17170"/>
                  </a:lnTo>
                  <a:lnTo>
                    <a:pt x="2589" y="17821"/>
                  </a:lnTo>
                  <a:lnTo>
                    <a:pt x="3164" y="18434"/>
                  </a:lnTo>
                  <a:lnTo>
                    <a:pt x="3790" y="19022"/>
                  </a:lnTo>
                  <a:lnTo>
                    <a:pt x="4440" y="19535"/>
                  </a:lnTo>
                  <a:lnTo>
                    <a:pt x="5115" y="19998"/>
                  </a:lnTo>
                  <a:lnTo>
                    <a:pt x="5816" y="20399"/>
                  </a:lnTo>
                  <a:lnTo>
                    <a:pt x="6554" y="20736"/>
                  </a:lnTo>
                  <a:lnTo>
                    <a:pt x="7304" y="21024"/>
                  </a:lnTo>
                  <a:lnTo>
                    <a:pt x="8067" y="21250"/>
                  </a:lnTo>
                  <a:lnTo>
                    <a:pt x="8830" y="21425"/>
                  </a:lnTo>
                  <a:lnTo>
                    <a:pt x="9618" y="21537"/>
                  </a:lnTo>
                  <a:lnTo>
                    <a:pt x="10406" y="21600"/>
                  </a:lnTo>
                  <a:lnTo>
                    <a:pt x="11206" y="21600"/>
                  </a:lnTo>
                  <a:lnTo>
                    <a:pt x="11982" y="21537"/>
                  </a:lnTo>
                  <a:lnTo>
                    <a:pt x="12770" y="21425"/>
                  </a:lnTo>
                  <a:lnTo>
                    <a:pt x="13533" y="21250"/>
                  </a:lnTo>
                  <a:lnTo>
                    <a:pt x="14308" y="21024"/>
                  </a:lnTo>
                  <a:lnTo>
                    <a:pt x="15059" y="20736"/>
                  </a:lnTo>
                  <a:lnTo>
                    <a:pt x="15784" y="20399"/>
                  </a:lnTo>
                  <a:lnTo>
                    <a:pt x="16485" y="19998"/>
                  </a:lnTo>
                  <a:lnTo>
                    <a:pt x="17160" y="19535"/>
                  </a:lnTo>
                  <a:lnTo>
                    <a:pt x="17823" y="19022"/>
                  </a:lnTo>
                  <a:lnTo>
                    <a:pt x="18448" y="18434"/>
                  </a:lnTo>
                  <a:lnTo>
                    <a:pt x="19011" y="17821"/>
                  </a:lnTo>
                  <a:lnTo>
                    <a:pt x="19524" y="17170"/>
                  </a:lnTo>
                  <a:lnTo>
                    <a:pt x="19987" y="16494"/>
                  </a:lnTo>
                  <a:lnTo>
                    <a:pt x="20387" y="15793"/>
                  </a:lnTo>
                  <a:lnTo>
                    <a:pt x="20724" y="15055"/>
                  </a:lnTo>
                  <a:lnTo>
                    <a:pt x="21025" y="14304"/>
                  </a:lnTo>
                  <a:lnTo>
                    <a:pt x="21262" y="13541"/>
                  </a:lnTo>
                  <a:lnTo>
                    <a:pt x="21425" y="12777"/>
                  </a:lnTo>
                  <a:lnTo>
                    <a:pt x="21537" y="11989"/>
                  </a:lnTo>
                  <a:lnTo>
                    <a:pt x="21600" y="11188"/>
                  </a:lnTo>
                  <a:lnTo>
                    <a:pt x="21600" y="10412"/>
                  </a:lnTo>
                  <a:lnTo>
                    <a:pt x="21537" y="9624"/>
                  </a:lnTo>
                  <a:lnTo>
                    <a:pt x="21425" y="8835"/>
                  </a:lnTo>
                  <a:lnTo>
                    <a:pt x="21262" y="8059"/>
                  </a:lnTo>
                  <a:lnTo>
                    <a:pt x="21025" y="7296"/>
                  </a:lnTo>
                  <a:lnTo>
                    <a:pt x="20724" y="6545"/>
                  </a:lnTo>
                  <a:lnTo>
                    <a:pt x="20387" y="5819"/>
                  </a:lnTo>
                  <a:lnTo>
                    <a:pt x="19987" y="5118"/>
                  </a:lnTo>
                  <a:lnTo>
                    <a:pt x="19524" y="4430"/>
                  </a:lnTo>
                  <a:lnTo>
                    <a:pt x="19011" y="3779"/>
                  </a:lnTo>
                  <a:lnTo>
                    <a:pt x="18448" y="3166"/>
                  </a:lnTo>
                  <a:close/>
                </a:path>
              </a:pathLst>
            </a:custGeom>
            <a:solidFill>
              <a:srgbClr val="CCCCCC"/>
            </a:solidFill>
            <a:ln w="12700" cap="flat">
              <a:noFill/>
              <a:miter lim="400000"/>
            </a:ln>
            <a:effectLst/>
          </p:spPr>
          <p:txBody>
            <a:bodyPr wrap="square" lIns="0" tIns="0" rIns="0" bIns="0" numCol="1" anchor="t">
              <a:noAutofit/>
            </a:bodyPr>
            <a:lstStyle/>
            <a:p>
              <a:endParaRPr/>
            </a:p>
          </p:txBody>
        </p:sp>
        <p:sp>
          <p:nvSpPr>
            <p:cNvPr id="1397" name="Freeform 14499"/>
            <p:cNvSpPr/>
            <p:nvPr/>
          </p:nvSpPr>
          <p:spPr>
            <a:xfrm>
              <a:off x="1196420" y="467704"/>
              <a:ext cx="3288149" cy="3287980"/>
            </a:xfrm>
            <a:custGeom>
              <a:avLst/>
              <a:gdLst/>
              <a:ahLst/>
              <a:cxnLst>
                <a:cxn ang="0">
                  <a:pos x="wd2" y="hd2"/>
                </a:cxn>
                <a:cxn ang="5400000">
                  <a:pos x="wd2" y="hd2"/>
                </a:cxn>
                <a:cxn ang="10800000">
                  <a:pos x="wd2" y="hd2"/>
                </a:cxn>
                <a:cxn ang="16200000">
                  <a:pos x="wd2" y="hd2"/>
                </a:cxn>
              </a:cxnLst>
              <a:rect l="0" t="0" r="r" b="b"/>
              <a:pathLst>
                <a:path w="21600" h="21600" extrusionOk="0">
                  <a:moveTo>
                    <a:pt x="18435" y="3165"/>
                  </a:moveTo>
                  <a:lnTo>
                    <a:pt x="17789" y="2571"/>
                  </a:lnTo>
                  <a:lnTo>
                    <a:pt x="17090" y="2031"/>
                  </a:lnTo>
                  <a:lnTo>
                    <a:pt x="16378" y="1556"/>
                  </a:lnTo>
                  <a:lnTo>
                    <a:pt x="15626" y="1147"/>
                  </a:lnTo>
                  <a:lnTo>
                    <a:pt x="14862" y="791"/>
                  </a:lnTo>
                  <a:lnTo>
                    <a:pt x="14057" y="501"/>
                  </a:lnTo>
                  <a:lnTo>
                    <a:pt x="13266" y="290"/>
                  </a:lnTo>
                  <a:lnTo>
                    <a:pt x="12448" y="132"/>
                  </a:lnTo>
                  <a:lnTo>
                    <a:pt x="11631" y="26"/>
                  </a:lnTo>
                  <a:lnTo>
                    <a:pt x="10800" y="0"/>
                  </a:lnTo>
                  <a:lnTo>
                    <a:pt x="9956" y="26"/>
                  </a:lnTo>
                  <a:lnTo>
                    <a:pt x="9138" y="132"/>
                  </a:lnTo>
                  <a:lnTo>
                    <a:pt x="8321" y="290"/>
                  </a:lnTo>
                  <a:lnTo>
                    <a:pt x="7530" y="501"/>
                  </a:lnTo>
                  <a:lnTo>
                    <a:pt x="6725" y="791"/>
                  </a:lnTo>
                  <a:lnTo>
                    <a:pt x="5960" y="1147"/>
                  </a:lnTo>
                  <a:lnTo>
                    <a:pt x="5222" y="1556"/>
                  </a:lnTo>
                  <a:lnTo>
                    <a:pt x="4497" y="2031"/>
                  </a:lnTo>
                  <a:lnTo>
                    <a:pt x="3811" y="2571"/>
                  </a:lnTo>
                  <a:lnTo>
                    <a:pt x="3165" y="3165"/>
                  </a:lnTo>
                  <a:lnTo>
                    <a:pt x="2558" y="3811"/>
                  </a:lnTo>
                  <a:lnTo>
                    <a:pt x="2018" y="4510"/>
                  </a:lnTo>
                  <a:lnTo>
                    <a:pt x="1543" y="5222"/>
                  </a:lnTo>
                  <a:lnTo>
                    <a:pt x="1134" y="5974"/>
                  </a:lnTo>
                  <a:lnTo>
                    <a:pt x="791" y="6738"/>
                  </a:lnTo>
                  <a:lnTo>
                    <a:pt x="501" y="7530"/>
                  </a:lnTo>
                  <a:lnTo>
                    <a:pt x="290" y="8334"/>
                  </a:lnTo>
                  <a:lnTo>
                    <a:pt x="132" y="9152"/>
                  </a:lnTo>
                  <a:lnTo>
                    <a:pt x="40" y="9969"/>
                  </a:lnTo>
                  <a:lnTo>
                    <a:pt x="0" y="10800"/>
                  </a:lnTo>
                  <a:lnTo>
                    <a:pt x="40" y="11631"/>
                  </a:lnTo>
                  <a:lnTo>
                    <a:pt x="132" y="12462"/>
                  </a:lnTo>
                  <a:lnTo>
                    <a:pt x="290" y="13279"/>
                  </a:lnTo>
                  <a:lnTo>
                    <a:pt x="501" y="14070"/>
                  </a:lnTo>
                  <a:lnTo>
                    <a:pt x="791" y="14862"/>
                  </a:lnTo>
                  <a:lnTo>
                    <a:pt x="1134" y="15640"/>
                  </a:lnTo>
                  <a:lnTo>
                    <a:pt x="1543" y="16391"/>
                  </a:lnTo>
                  <a:lnTo>
                    <a:pt x="2018" y="17103"/>
                  </a:lnTo>
                  <a:lnTo>
                    <a:pt x="2558" y="17789"/>
                  </a:lnTo>
                  <a:lnTo>
                    <a:pt x="3165" y="18435"/>
                  </a:lnTo>
                  <a:lnTo>
                    <a:pt x="3811" y="19029"/>
                  </a:lnTo>
                  <a:lnTo>
                    <a:pt x="4497" y="19582"/>
                  </a:lnTo>
                  <a:lnTo>
                    <a:pt x="5222" y="20057"/>
                  </a:lnTo>
                  <a:lnTo>
                    <a:pt x="5960" y="20466"/>
                  </a:lnTo>
                  <a:lnTo>
                    <a:pt x="6725" y="20809"/>
                  </a:lnTo>
                  <a:lnTo>
                    <a:pt x="7530" y="21099"/>
                  </a:lnTo>
                  <a:lnTo>
                    <a:pt x="8321" y="21310"/>
                  </a:lnTo>
                  <a:lnTo>
                    <a:pt x="9138" y="21468"/>
                  </a:lnTo>
                  <a:lnTo>
                    <a:pt x="9956" y="21574"/>
                  </a:lnTo>
                  <a:lnTo>
                    <a:pt x="10800" y="21600"/>
                  </a:lnTo>
                  <a:lnTo>
                    <a:pt x="11631" y="21574"/>
                  </a:lnTo>
                  <a:lnTo>
                    <a:pt x="12448" y="21468"/>
                  </a:lnTo>
                  <a:lnTo>
                    <a:pt x="13266" y="21310"/>
                  </a:lnTo>
                  <a:lnTo>
                    <a:pt x="14057" y="21099"/>
                  </a:lnTo>
                  <a:lnTo>
                    <a:pt x="14862" y="20809"/>
                  </a:lnTo>
                  <a:lnTo>
                    <a:pt x="15626" y="20466"/>
                  </a:lnTo>
                  <a:lnTo>
                    <a:pt x="16378" y="20057"/>
                  </a:lnTo>
                  <a:lnTo>
                    <a:pt x="17090" y="19582"/>
                  </a:lnTo>
                  <a:lnTo>
                    <a:pt x="17789" y="19029"/>
                  </a:lnTo>
                  <a:lnTo>
                    <a:pt x="18435" y="18435"/>
                  </a:lnTo>
                  <a:lnTo>
                    <a:pt x="19029" y="17789"/>
                  </a:lnTo>
                  <a:lnTo>
                    <a:pt x="19569" y="17103"/>
                  </a:lnTo>
                  <a:lnTo>
                    <a:pt x="20044" y="16391"/>
                  </a:lnTo>
                  <a:lnTo>
                    <a:pt x="20453" y="15640"/>
                  </a:lnTo>
                  <a:lnTo>
                    <a:pt x="20796" y="14862"/>
                  </a:lnTo>
                  <a:lnTo>
                    <a:pt x="21086" y="14070"/>
                  </a:lnTo>
                  <a:lnTo>
                    <a:pt x="21310" y="13279"/>
                  </a:lnTo>
                  <a:lnTo>
                    <a:pt x="21468" y="12462"/>
                  </a:lnTo>
                  <a:lnTo>
                    <a:pt x="21574" y="11631"/>
                  </a:lnTo>
                  <a:lnTo>
                    <a:pt x="21600" y="10800"/>
                  </a:lnTo>
                  <a:lnTo>
                    <a:pt x="21574" y="9969"/>
                  </a:lnTo>
                  <a:lnTo>
                    <a:pt x="21468" y="9152"/>
                  </a:lnTo>
                  <a:lnTo>
                    <a:pt x="21310" y="8334"/>
                  </a:lnTo>
                  <a:lnTo>
                    <a:pt x="21086" y="7530"/>
                  </a:lnTo>
                  <a:lnTo>
                    <a:pt x="20796" y="6738"/>
                  </a:lnTo>
                  <a:lnTo>
                    <a:pt x="20453" y="5974"/>
                  </a:lnTo>
                  <a:lnTo>
                    <a:pt x="20044" y="5222"/>
                  </a:lnTo>
                  <a:lnTo>
                    <a:pt x="19569" y="4510"/>
                  </a:lnTo>
                  <a:lnTo>
                    <a:pt x="19029" y="3811"/>
                  </a:lnTo>
                  <a:lnTo>
                    <a:pt x="18435" y="3165"/>
                  </a:lnTo>
                  <a:close/>
                </a:path>
              </a:pathLst>
            </a:custGeom>
            <a:solidFill>
              <a:srgbClr val="4D4D4D"/>
            </a:solidFill>
            <a:ln w="12700" cap="flat">
              <a:noFill/>
              <a:miter lim="400000"/>
            </a:ln>
            <a:effectLst/>
          </p:spPr>
          <p:txBody>
            <a:bodyPr wrap="square" lIns="0" tIns="0" rIns="0" bIns="0" numCol="1" anchor="t">
              <a:noAutofit/>
            </a:bodyPr>
            <a:lstStyle/>
            <a:p>
              <a:endParaRPr/>
            </a:p>
          </p:txBody>
        </p:sp>
        <p:sp>
          <p:nvSpPr>
            <p:cNvPr id="1398" name="Freeform 14500"/>
            <p:cNvSpPr/>
            <p:nvPr/>
          </p:nvSpPr>
          <p:spPr>
            <a:xfrm>
              <a:off x="1106085" y="379383"/>
              <a:ext cx="2958933" cy="2950750"/>
            </a:xfrm>
            <a:custGeom>
              <a:avLst/>
              <a:gdLst/>
              <a:ahLst/>
              <a:cxnLst>
                <a:cxn ang="0">
                  <a:pos x="wd2" y="hd2"/>
                </a:cxn>
                <a:cxn ang="5400000">
                  <a:pos x="wd2" y="hd2"/>
                </a:cxn>
                <a:cxn ang="10800000">
                  <a:pos x="wd2" y="hd2"/>
                </a:cxn>
                <a:cxn ang="16200000">
                  <a:pos x="wd2" y="hd2"/>
                </a:cxn>
              </a:cxnLst>
              <a:rect l="0" t="0" r="r" b="b"/>
              <a:pathLst>
                <a:path w="21600" h="21600" extrusionOk="0">
                  <a:moveTo>
                    <a:pt x="3649" y="21600"/>
                  </a:moveTo>
                  <a:lnTo>
                    <a:pt x="21600" y="3703"/>
                  </a:lnTo>
                  <a:lnTo>
                    <a:pt x="20882" y="3042"/>
                  </a:lnTo>
                  <a:lnTo>
                    <a:pt x="20105" y="2424"/>
                  </a:lnTo>
                  <a:lnTo>
                    <a:pt x="19314" y="1896"/>
                  </a:lnTo>
                  <a:lnTo>
                    <a:pt x="18479" y="1411"/>
                  </a:lnTo>
                  <a:lnTo>
                    <a:pt x="17629" y="1014"/>
                  </a:lnTo>
                  <a:lnTo>
                    <a:pt x="16764" y="676"/>
                  </a:lnTo>
                  <a:lnTo>
                    <a:pt x="15856" y="397"/>
                  </a:lnTo>
                  <a:lnTo>
                    <a:pt x="14947" y="206"/>
                  </a:lnTo>
                  <a:lnTo>
                    <a:pt x="14039" y="73"/>
                  </a:lnTo>
                  <a:lnTo>
                    <a:pt x="13115" y="0"/>
                  </a:lnTo>
                  <a:lnTo>
                    <a:pt x="12177" y="0"/>
                  </a:lnTo>
                  <a:lnTo>
                    <a:pt x="11269" y="73"/>
                  </a:lnTo>
                  <a:lnTo>
                    <a:pt x="10346" y="206"/>
                  </a:lnTo>
                  <a:lnTo>
                    <a:pt x="9452" y="411"/>
                  </a:lnTo>
                  <a:lnTo>
                    <a:pt x="8558" y="676"/>
                  </a:lnTo>
                  <a:lnTo>
                    <a:pt x="7664" y="1014"/>
                  </a:lnTo>
                  <a:lnTo>
                    <a:pt x="6814" y="1411"/>
                  </a:lnTo>
                  <a:lnTo>
                    <a:pt x="5993" y="1896"/>
                  </a:lnTo>
                  <a:lnTo>
                    <a:pt x="5202" y="2439"/>
                  </a:lnTo>
                  <a:lnTo>
                    <a:pt x="4440" y="3042"/>
                  </a:lnTo>
                  <a:lnTo>
                    <a:pt x="3707" y="3718"/>
                  </a:lnTo>
                  <a:lnTo>
                    <a:pt x="3033" y="4438"/>
                  </a:lnTo>
                  <a:lnTo>
                    <a:pt x="2433" y="5202"/>
                  </a:lnTo>
                  <a:lnTo>
                    <a:pt x="1890" y="6010"/>
                  </a:lnTo>
                  <a:lnTo>
                    <a:pt x="1436" y="6833"/>
                  </a:lnTo>
                  <a:lnTo>
                    <a:pt x="1026" y="7670"/>
                  </a:lnTo>
                  <a:lnTo>
                    <a:pt x="689" y="8552"/>
                  </a:lnTo>
                  <a:lnTo>
                    <a:pt x="425" y="9433"/>
                  </a:lnTo>
                  <a:lnTo>
                    <a:pt x="220" y="10359"/>
                  </a:lnTo>
                  <a:lnTo>
                    <a:pt x="73" y="11270"/>
                  </a:lnTo>
                  <a:lnTo>
                    <a:pt x="0" y="12196"/>
                  </a:lnTo>
                  <a:lnTo>
                    <a:pt x="0" y="13107"/>
                  </a:lnTo>
                  <a:lnTo>
                    <a:pt x="59" y="14047"/>
                  </a:lnTo>
                  <a:lnTo>
                    <a:pt x="205" y="14958"/>
                  </a:lnTo>
                  <a:lnTo>
                    <a:pt x="410" y="15869"/>
                  </a:lnTo>
                  <a:lnTo>
                    <a:pt x="674" y="16751"/>
                  </a:lnTo>
                  <a:lnTo>
                    <a:pt x="996" y="17633"/>
                  </a:lnTo>
                  <a:lnTo>
                    <a:pt x="1407" y="18485"/>
                  </a:lnTo>
                  <a:lnTo>
                    <a:pt x="1861" y="19322"/>
                  </a:lnTo>
                  <a:lnTo>
                    <a:pt x="2389" y="20116"/>
                  </a:lnTo>
                  <a:lnTo>
                    <a:pt x="2989" y="20880"/>
                  </a:lnTo>
                  <a:lnTo>
                    <a:pt x="3649" y="21600"/>
                  </a:lnTo>
                  <a:close/>
                </a:path>
              </a:pathLst>
            </a:custGeom>
            <a:solidFill>
              <a:srgbClr val="FFFFFF"/>
            </a:solidFill>
            <a:ln w="12700" cap="flat">
              <a:noFill/>
              <a:miter lim="400000"/>
            </a:ln>
            <a:effectLst/>
          </p:spPr>
          <p:txBody>
            <a:bodyPr wrap="square" lIns="0" tIns="0" rIns="0" bIns="0" numCol="1" anchor="t">
              <a:noAutofit/>
            </a:bodyPr>
            <a:lstStyle/>
            <a:p>
              <a:endParaRPr/>
            </a:p>
          </p:txBody>
        </p:sp>
        <p:sp>
          <p:nvSpPr>
            <p:cNvPr id="1399" name="Freeform 14501"/>
            <p:cNvSpPr/>
            <p:nvPr/>
          </p:nvSpPr>
          <p:spPr>
            <a:xfrm>
              <a:off x="1196420" y="467704"/>
              <a:ext cx="2806369" cy="2800203"/>
            </a:xfrm>
            <a:custGeom>
              <a:avLst/>
              <a:gdLst/>
              <a:ahLst/>
              <a:cxnLst>
                <a:cxn ang="0">
                  <a:pos x="wd2" y="hd2"/>
                </a:cxn>
                <a:cxn ang="5400000">
                  <a:pos x="wd2" y="hd2"/>
                </a:cxn>
                <a:cxn ang="10800000">
                  <a:pos x="wd2" y="hd2"/>
                </a:cxn>
                <a:cxn ang="16200000">
                  <a:pos x="wd2" y="hd2"/>
                </a:cxn>
              </a:cxnLst>
              <a:rect l="0" t="0" r="r" b="b"/>
              <a:pathLst>
                <a:path w="21600" h="21600" extrusionOk="0">
                  <a:moveTo>
                    <a:pt x="3646" y="21600"/>
                  </a:moveTo>
                  <a:lnTo>
                    <a:pt x="21600" y="3716"/>
                  </a:lnTo>
                  <a:lnTo>
                    <a:pt x="20827" y="3004"/>
                  </a:lnTo>
                  <a:lnTo>
                    <a:pt x="20024" y="2385"/>
                  </a:lnTo>
                  <a:lnTo>
                    <a:pt x="19174" y="1827"/>
                  </a:lnTo>
                  <a:lnTo>
                    <a:pt x="18309" y="1347"/>
                  </a:lnTo>
                  <a:lnTo>
                    <a:pt x="17413" y="929"/>
                  </a:lnTo>
                  <a:lnTo>
                    <a:pt x="16470" y="588"/>
                  </a:lnTo>
                  <a:lnTo>
                    <a:pt x="15528" y="325"/>
                  </a:lnTo>
                  <a:lnTo>
                    <a:pt x="14585" y="155"/>
                  </a:lnTo>
                  <a:lnTo>
                    <a:pt x="13612" y="31"/>
                  </a:lnTo>
                  <a:lnTo>
                    <a:pt x="12654" y="0"/>
                  </a:lnTo>
                  <a:lnTo>
                    <a:pt x="11665" y="31"/>
                  </a:lnTo>
                  <a:lnTo>
                    <a:pt x="10707" y="155"/>
                  </a:lnTo>
                  <a:lnTo>
                    <a:pt x="9749" y="341"/>
                  </a:lnTo>
                  <a:lnTo>
                    <a:pt x="8822" y="588"/>
                  </a:lnTo>
                  <a:lnTo>
                    <a:pt x="7880" y="929"/>
                  </a:lnTo>
                  <a:lnTo>
                    <a:pt x="6984" y="1347"/>
                  </a:lnTo>
                  <a:lnTo>
                    <a:pt x="6103" y="1827"/>
                  </a:lnTo>
                  <a:lnTo>
                    <a:pt x="5269" y="2385"/>
                  </a:lnTo>
                  <a:lnTo>
                    <a:pt x="4465" y="3019"/>
                  </a:lnTo>
                  <a:lnTo>
                    <a:pt x="3708" y="3716"/>
                  </a:lnTo>
                  <a:lnTo>
                    <a:pt x="2997" y="4475"/>
                  </a:lnTo>
                  <a:lnTo>
                    <a:pt x="2364" y="5295"/>
                  </a:lnTo>
                  <a:lnTo>
                    <a:pt x="1823" y="6132"/>
                  </a:lnTo>
                  <a:lnTo>
                    <a:pt x="1344" y="6999"/>
                  </a:lnTo>
                  <a:lnTo>
                    <a:pt x="927" y="7897"/>
                  </a:lnTo>
                  <a:lnTo>
                    <a:pt x="603" y="8810"/>
                  </a:lnTo>
                  <a:lnTo>
                    <a:pt x="340" y="9770"/>
                  </a:lnTo>
                  <a:lnTo>
                    <a:pt x="155" y="10715"/>
                  </a:lnTo>
                  <a:lnTo>
                    <a:pt x="46" y="11690"/>
                  </a:lnTo>
                  <a:lnTo>
                    <a:pt x="0" y="12650"/>
                  </a:lnTo>
                  <a:lnTo>
                    <a:pt x="31" y="13610"/>
                  </a:lnTo>
                  <a:lnTo>
                    <a:pt x="139" y="14586"/>
                  </a:lnTo>
                  <a:lnTo>
                    <a:pt x="324" y="15546"/>
                  </a:lnTo>
                  <a:lnTo>
                    <a:pt x="587" y="16490"/>
                  </a:lnTo>
                  <a:lnTo>
                    <a:pt x="912" y="17404"/>
                  </a:lnTo>
                  <a:lnTo>
                    <a:pt x="1313" y="18317"/>
                  </a:lnTo>
                  <a:lnTo>
                    <a:pt x="1777" y="19185"/>
                  </a:lnTo>
                  <a:lnTo>
                    <a:pt x="2333" y="20036"/>
                  </a:lnTo>
                  <a:lnTo>
                    <a:pt x="2951" y="20841"/>
                  </a:lnTo>
                  <a:lnTo>
                    <a:pt x="3646" y="21600"/>
                  </a:lnTo>
                  <a:close/>
                </a:path>
              </a:pathLst>
            </a:custGeom>
            <a:solidFill>
              <a:srgbClr val="808080"/>
            </a:solidFill>
            <a:ln w="12700" cap="flat">
              <a:noFill/>
              <a:miter lim="400000"/>
            </a:ln>
            <a:effectLst/>
          </p:spPr>
          <p:txBody>
            <a:bodyPr wrap="square" lIns="0" tIns="0" rIns="0" bIns="0" numCol="1" anchor="t">
              <a:noAutofit/>
            </a:bodyPr>
            <a:lstStyle/>
            <a:p>
              <a:endParaRPr/>
            </a:p>
          </p:txBody>
        </p:sp>
        <p:sp>
          <p:nvSpPr>
            <p:cNvPr id="1400" name="Freeform 14502"/>
            <p:cNvSpPr/>
            <p:nvPr/>
          </p:nvSpPr>
          <p:spPr>
            <a:xfrm>
              <a:off x="1296791" y="568070"/>
              <a:ext cx="3085400" cy="3087248"/>
            </a:xfrm>
            <a:custGeom>
              <a:avLst/>
              <a:gdLst/>
              <a:ahLst/>
              <a:cxnLst>
                <a:cxn ang="0">
                  <a:pos x="wd2" y="hd2"/>
                </a:cxn>
                <a:cxn ang="5400000">
                  <a:pos x="wd2" y="hd2"/>
                </a:cxn>
                <a:cxn ang="10800000">
                  <a:pos x="wd2" y="hd2"/>
                </a:cxn>
                <a:cxn ang="16200000">
                  <a:pos x="wd2" y="hd2"/>
                </a:cxn>
              </a:cxnLst>
              <a:rect l="0" t="0" r="r" b="b"/>
              <a:pathLst>
                <a:path w="21600" h="21600" extrusionOk="0">
                  <a:moveTo>
                    <a:pt x="18452" y="3160"/>
                  </a:moveTo>
                  <a:lnTo>
                    <a:pt x="17792" y="2556"/>
                  </a:lnTo>
                  <a:lnTo>
                    <a:pt x="17103" y="2022"/>
                  </a:lnTo>
                  <a:lnTo>
                    <a:pt x="16386" y="1559"/>
                  </a:lnTo>
                  <a:lnTo>
                    <a:pt x="15641" y="1138"/>
                  </a:lnTo>
                  <a:lnTo>
                    <a:pt x="14868" y="801"/>
                  </a:lnTo>
                  <a:lnTo>
                    <a:pt x="14067" y="520"/>
                  </a:lnTo>
                  <a:lnTo>
                    <a:pt x="13266" y="295"/>
                  </a:lnTo>
                  <a:lnTo>
                    <a:pt x="12451" y="126"/>
                  </a:lnTo>
                  <a:lnTo>
                    <a:pt x="11636" y="28"/>
                  </a:lnTo>
                  <a:lnTo>
                    <a:pt x="10807" y="0"/>
                  </a:lnTo>
                  <a:lnTo>
                    <a:pt x="9964" y="28"/>
                  </a:lnTo>
                  <a:lnTo>
                    <a:pt x="9149" y="126"/>
                  </a:lnTo>
                  <a:lnTo>
                    <a:pt x="8334" y="295"/>
                  </a:lnTo>
                  <a:lnTo>
                    <a:pt x="7533" y="520"/>
                  </a:lnTo>
                  <a:lnTo>
                    <a:pt x="6746" y="801"/>
                  </a:lnTo>
                  <a:lnTo>
                    <a:pt x="5959" y="1138"/>
                  </a:lnTo>
                  <a:lnTo>
                    <a:pt x="5214" y="1559"/>
                  </a:lnTo>
                  <a:lnTo>
                    <a:pt x="4497" y="2022"/>
                  </a:lnTo>
                  <a:lnTo>
                    <a:pt x="3808" y="2556"/>
                  </a:lnTo>
                  <a:lnTo>
                    <a:pt x="3162" y="3160"/>
                  </a:lnTo>
                  <a:lnTo>
                    <a:pt x="2558" y="3806"/>
                  </a:lnTo>
                  <a:lnTo>
                    <a:pt x="2010" y="4508"/>
                  </a:lnTo>
                  <a:lnTo>
                    <a:pt x="1546" y="5224"/>
                  </a:lnTo>
                  <a:lnTo>
                    <a:pt x="1124" y="5969"/>
                  </a:lnTo>
                  <a:lnTo>
                    <a:pt x="787" y="6741"/>
                  </a:lnTo>
                  <a:lnTo>
                    <a:pt x="506" y="7528"/>
                  </a:lnTo>
                  <a:lnTo>
                    <a:pt x="281" y="8342"/>
                  </a:lnTo>
                  <a:lnTo>
                    <a:pt x="126" y="9157"/>
                  </a:lnTo>
                  <a:lnTo>
                    <a:pt x="28" y="9971"/>
                  </a:lnTo>
                  <a:lnTo>
                    <a:pt x="0" y="10800"/>
                  </a:lnTo>
                  <a:lnTo>
                    <a:pt x="28" y="11629"/>
                  </a:lnTo>
                  <a:lnTo>
                    <a:pt x="126" y="12457"/>
                  </a:lnTo>
                  <a:lnTo>
                    <a:pt x="281" y="13272"/>
                  </a:lnTo>
                  <a:lnTo>
                    <a:pt x="506" y="14072"/>
                  </a:lnTo>
                  <a:lnTo>
                    <a:pt x="787" y="14859"/>
                  </a:lnTo>
                  <a:lnTo>
                    <a:pt x="1124" y="15631"/>
                  </a:lnTo>
                  <a:lnTo>
                    <a:pt x="1546" y="16390"/>
                  </a:lnTo>
                  <a:lnTo>
                    <a:pt x="2010" y="17106"/>
                  </a:lnTo>
                  <a:lnTo>
                    <a:pt x="2558" y="17794"/>
                  </a:lnTo>
                  <a:lnTo>
                    <a:pt x="3162" y="18440"/>
                  </a:lnTo>
                  <a:lnTo>
                    <a:pt x="3808" y="19044"/>
                  </a:lnTo>
                  <a:lnTo>
                    <a:pt x="4497" y="19578"/>
                  </a:lnTo>
                  <a:lnTo>
                    <a:pt x="5214" y="20055"/>
                  </a:lnTo>
                  <a:lnTo>
                    <a:pt x="5959" y="20476"/>
                  </a:lnTo>
                  <a:lnTo>
                    <a:pt x="6746" y="20814"/>
                  </a:lnTo>
                  <a:lnTo>
                    <a:pt x="7533" y="21094"/>
                  </a:lnTo>
                  <a:lnTo>
                    <a:pt x="8334" y="21319"/>
                  </a:lnTo>
                  <a:lnTo>
                    <a:pt x="9149" y="21474"/>
                  </a:lnTo>
                  <a:lnTo>
                    <a:pt x="9964" y="21572"/>
                  </a:lnTo>
                  <a:lnTo>
                    <a:pt x="10807" y="21600"/>
                  </a:lnTo>
                  <a:lnTo>
                    <a:pt x="11636" y="21572"/>
                  </a:lnTo>
                  <a:lnTo>
                    <a:pt x="12451" y="21474"/>
                  </a:lnTo>
                  <a:lnTo>
                    <a:pt x="13266" y="21319"/>
                  </a:lnTo>
                  <a:lnTo>
                    <a:pt x="14067" y="21094"/>
                  </a:lnTo>
                  <a:lnTo>
                    <a:pt x="14868" y="20814"/>
                  </a:lnTo>
                  <a:lnTo>
                    <a:pt x="15641" y="20476"/>
                  </a:lnTo>
                  <a:lnTo>
                    <a:pt x="16386" y="20055"/>
                  </a:lnTo>
                  <a:lnTo>
                    <a:pt x="17103" y="19578"/>
                  </a:lnTo>
                  <a:lnTo>
                    <a:pt x="17792" y="19044"/>
                  </a:lnTo>
                  <a:lnTo>
                    <a:pt x="18452" y="18440"/>
                  </a:lnTo>
                  <a:lnTo>
                    <a:pt x="19056" y="17794"/>
                  </a:lnTo>
                  <a:lnTo>
                    <a:pt x="19590" y="17106"/>
                  </a:lnTo>
                  <a:lnTo>
                    <a:pt x="20054" y="16390"/>
                  </a:lnTo>
                  <a:lnTo>
                    <a:pt x="20476" y="15631"/>
                  </a:lnTo>
                  <a:lnTo>
                    <a:pt x="20813" y="14859"/>
                  </a:lnTo>
                  <a:lnTo>
                    <a:pt x="21108" y="14072"/>
                  </a:lnTo>
                  <a:lnTo>
                    <a:pt x="21319" y="13272"/>
                  </a:lnTo>
                  <a:lnTo>
                    <a:pt x="21474" y="12457"/>
                  </a:lnTo>
                  <a:lnTo>
                    <a:pt x="21572" y="11629"/>
                  </a:lnTo>
                  <a:lnTo>
                    <a:pt x="21600" y="10800"/>
                  </a:lnTo>
                  <a:lnTo>
                    <a:pt x="21572" y="9971"/>
                  </a:lnTo>
                  <a:lnTo>
                    <a:pt x="21474" y="9157"/>
                  </a:lnTo>
                  <a:lnTo>
                    <a:pt x="21319" y="8342"/>
                  </a:lnTo>
                  <a:lnTo>
                    <a:pt x="21108" y="7528"/>
                  </a:lnTo>
                  <a:lnTo>
                    <a:pt x="20813" y="6741"/>
                  </a:lnTo>
                  <a:lnTo>
                    <a:pt x="20476" y="5969"/>
                  </a:lnTo>
                  <a:lnTo>
                    <a:pt x="20054" y="5224"/>
                  </a:lnTo>
                  <a:lnTo>
                    <a:pt x="19590" y="4508"/>
                  </a:lnTo>
                  <a:lnTo>
                    <a:pt x="19056" y="3806"/>
                  </a:lnTo>
                  <a:lnTo>
                    <a:pt x="18452" y="3160"/>
                  </a:lnTo>
                  <a:close/>
                </a:path>
              </a:pathLst>
            </a:custGeom>
            <a:solidFill>
              <a:srgbClr val="00CCFF"/>
            </a:solidFill>
            <a:ln w="12700" cap="flat">
              <a:noFill/>
              <a:miter lim="400000"/>
            </a:ln>
            <a:effectLst/>
          </p:spPr>
          <p:txBody>
            <a:bodyPr wrap="square" lIns="0" tIns="0" rIns="0" bIns="0" numCol="1" anchor="t">
              <a:noAutofit/>
            </a:bodyPr>
            <a:lstStyle/>
            <a:p>
              <a:endParaRPr/>
            </a:p>
          </p:txBody>
        </p:sp>
        <p:sp>
          <p:nvSpPr>
            <p:cNvPr id="1401" name="Freeform 14503"/>
            <p:cNvSpPr/>
            <p:nvPr/>
          </p:nvSpPr>
          <p:spPr>
            <a:xfrm>
              <a:off x="1296791" y="568070"/>
              <a:ext cx="2635739" cy="2629581"/>
            </a:xfrm>
            <a:custGeom>
              <a:avLst/>
              <a:gdLst/>
              <a:ahLst/>
              <a:cxnLst>
                <a:cxn ang="0">
                  <a:pos x="wd2" y="hd2"/>
                </a:cxn>
                <a:cxn ang="5400000">
                  <a:pos x="wd2" y="hd2"/>
                </a:cxn>
                <a:cxn ang="10800000">
                  <a:pos x="wd2" y="hd2"/>
                </a:cxn>
                <a:cxn ang="16200000">
                  <a:pos x="wd2" y="hd2"/>
                </a:cxn>
              </a:cxnLst>
              <a:rect l="0" t="0" r="r" b="b"/>
              <a:pathLst>
                <a:path w="21600" h="21600" extrusionOk="0">
                  <a:moveTo>
                    <a:pt x="21600" y="3710"/>
                  </a:moveTo>
                  <a:lnTo>
                    <a:pt x="20810" y="3001"/>
                  </a:lnTo>
                  <a:lnTo>
                    <a:pt x="20021" y="2374"/>
                  </a:lnTo>
                  <a:lnTo>
                    <a:pt x="19182" y="1814"/>
                  </a:lnTo>
                  <a:lnTo>
                    <a:pt x="18310" y="1336"/>
                  </a:lnTo>
                  <a:lnTo>
                    <a:pt x="17405" y="940"/>
                  </a:lnTo>
                  <a:lnTo>
                    <a:pt x="16467" y="594"/>
                  </a:lnTo>
                  <a:lnTo>
                    <a:pt x="15530" y="346"/>
                  </a:lnTo>
                  <a:lnTo>
                    <a:pt x="14575" y="148"/>
                  </a:lnTo>
                  <a:lnTo>
                    <a:pt x="13621" y="33"/>
                  </a:lnTo>
                  <a:lnTo>
                    <a:pt x="12651" y="0"/>
                  </a:lnTo>
                  <a:lnTo>
                    <a:pt x="11664" y="33"/>
                  </a:lnTo>
                  <a:lnTo>
                    <a:pt x="10710" y="148"/>
                  </a:lnTo>
                  <a:lnTo>
                    <a:pt x="9755" y="346"/>
                  </a:lnTo>
                  <a:lnTo>
                    <a:pt x="8818" y="610"/>
                  </a:lnTo>
                  <a:lnTo>
                    <a:pt x="7896" y="940"/>
                  </a:lnTo>
                  <a:lnTo>
                    <a:pt x="6975" y="1336"/>
                  </a:lnTo>
                  <a:lnTo>
                    <a:pt x="6103" y="1830"/>
                  </a:lnTo>
                  <a:lnTo>
                    <a:pt x="5264" y="2374"/>
                  </a:lnTo>
                  <a:lnTo>
                    <a:pt x="4458" y="3001"/>
                  </a:lnTo>
                  <a:lnTo>
                    <a:pt x="3701" y="3710"/>
                  </a:lnTo>
                  <a:lnTo>
                    <a:pt x="2994" y="4468"/>
                  </a:lnTo>
                  <a:lnTo>
                    <a:pt x="2369" y="5293"/>
                  </a:lnTo>
                  <a:lnTo>
                    <a:pt x="1810" y="6134"/>
                  </a:lnTo>
                  <a:lnTo>
                    <a:pt x="1333" y="6991"/>
                  </a:lnTo>
                  <a:lnTo>
                    <a:pt x="921" y="7898"/>
                  </a:lnTo>
                  <a:lnTo>
                    <a:pt x="592" y="8805"/>
                  </a:lnTo>
                  <a:lnTo>
                    <a:pt x="329" y="9761"/>
                  </a:lnTo>
                  <a:lnTo>
                    <a:pt x="148" y="10718"/>
                  </a:lnTo>
                  <a:lnTo>
                    <a:pt x="33" y="11674"/>
                  </a:lnTo>
                  <a:lnTo>
                    <a:pt x="0" y="12647"/>
                  </a:lnTo>
                  <a:lnTo>
                    <a:pt x="33" y="13620"/>
                  </a:lnTo>
                  <a:lnTo>
                    <a:pt x="132" y="14592"/>
                  </a:lnTo>
                  <a:lnTo>
                    <a:pt x="313" y="15549"/>
                  </a:lnTo>
                  <a:lnTo>
                    <a:pt x="576" y="16489"/>
                  </a:lnTo>
                  <a:lnTo>
                    <a:pt x="905" y="17412"/>
                  </a:lnTo>
                  <a:lnTo>
                    <a:pt x="1300" y="18302"/>
                  </a:lnTo>
                  <a:lnTo>
                    <a:pt x="1777" y="19193"/>
                  </a:lnTo>
                  <a:lnTo>
                    <a:pt x="2320" y="20034"/>
                  </a:lnTo>
                  <a:lnTo>
                    <a:pt x="2945" y="20842"/>
                  </a:lnTo>
                  <a:lnTo>
                    <a:pt x="3652" y="21600"/>
                  </a:lnTo>
                  <a:lnTo>
                    <a:pt x="21600" y="3710"/>
                  </a:lnTo>
                  <a:close/>
                </a:path>
              </a:pathLst>
            </a:custGeom>
            <a:solidFill>
              <a:srgbClr val="40D9FF"/>
            </a:solidFill>
            <a:ln w="12700" cap="flat">
              <a:noFill/>
              <a:miter lim="400000"/>
            </a:ln>
            <a:effectLst/>
          </p:spPr>
          <p:txBody>
            <a:bodyPr wrap="square" lIns="0" tIns="0" rIns="0" bIns="0" numCol="1" anchor="t">
              <a:noAutofit/>
            </a:bodyPr>
            <a:lstStyle/>
            <a:p>
              <a:endParaRPr/>
            </a:p>
          </p:txBody>
        </p:sp>
        <p:sp>
          <p:nvSpPr>
            <p:cNvPr id="1402" name="Freeform 14504"/>
            <p:cNvSpPr/>
            <p:nvPr/>
          </p:nvSpPr>
          <p:spPr>
            <a:xfrm>
              <a:off x="-1" y="3478673"/>
              <a:ext cx="1453371" cy="1453296"/>
            </a:xfrm>
            <a:custGeom>
              <a:avLst/>
              <a:gdLst/>
              <a:ahLst/>
              <a:cxnLst>
                <a:cxn ang="0">
                  <a:pos x="wd2" y="hd2"/>
                </a:cxn>
                <a:cxn ang="5400000">
                  <a:pos x="wd2" y="hd2"/>
                </a:cxn>
                <a:cxn ang="10800000">
                  <a:pos x="wd2" y="hd2"/>
                </a:cxn>
                <a:cxn ang="16200000">
                  <a:pos x="wd2" y="hd2"/>
                </a:cxn>
              </a:cxnLst>
              <a:rect l="0" t="0" r="r" b="b"/>
              <a:pathLst>
                <a:path w="21600" h="21600" extrusionOk="0">
                  <a:moveTo>
                    <a:pt x="20496" y="5161"/>
                  </a:moveTo>
                  <a:lnTo>
                    <a:pt x="16409" y="1134"/>
                  </a:lnTo>
                  <a:lnTo>
                    <a:pt x="15812" y="627"/>
                  </a:lnTo>
                  <a:lnTo>
                    <a:pt x="15156" y="298"/>
                  </a:lnTo>
                  <a:lnTo>
                    <a:pt x="14440" y="90"/>
                  </a:lnTo>
                  <a:lnTo>
                    <a:pt x="13694" y="0"/>
                  </a:lnTo>
                  <a:lnTo>
                    <a:pt x="12948" y="90"/>
                  </a:lnTo>
                  <a:lnTo>
                    <a:pt x="12232" y="298"/>
                  </a:lnTo>
                  <a:lnTo>
                    <a:pt x="11576" y="627"/>
                  </a:lnTo>
                  <a:lnTo>
                    <a:pt x="10979" y="1134"/>
                  </a:lnTo>
                  <a:lnTo>
                    <a:pt x="1164" y="10949"/>
                  </a:lnTo>
                  <a:lnTo>
                    <a:pt x="656" y="11546"/>
                  </a:lnTo>
                  <a:lnTo>
                    <a:pt x="298" y="12232"/>
                  </a:lnTo>
                  <a:lnTo>
                    <a:pt x="60" y="12948"/>
                  </a:lnTo>
                  <a:lnTo>
                    <a:pt x="0" y="13664"/>
                  </a:lnTo>
                  <a:lnTo>
                    <a:pt x="60" y="14410"/>
                  </a:lnTo>
                  <a:lnTo>
                    <a:pt x="298" y="15156"/>
                  </a:lnTo>
                  <a:lnTo>
                    <a:pt x="656" y="15812"/>
                  </a:lnTo>
                  <a:lnTo>
                    <a:pt x="1164" y="16439"/>
                  </a:lnTo>
                  <a:lnTo>
                    <a:pt x="5191" y="20466"/>
                  </a:lnTo>
                  <a:lnTo>
                    <a:pt x="5788" y="20944"/>
                  </a:lnTo>
                  <a:lnTo>
                    <a:pt x="6474" y="21302"/>
                  </a:lnTo>
                  <a:lnTo>
                    <a:pt x="7160" y="21510"/>
                  </a:lnTo>
                  <a:lnTo>
                    <a:pt x="7906" y="21600"/>
                  </a:lnTo>
                  <a:lnTo>
                    <a:pt x="8682" y="21510"/>
                  </a:lnTo>
                  <a:lnTo>
                    <a:pt x="9398" y="21302"/>
                  </a:lnTo>
                  <a:lnTo>
                    <a:pt x="10054" y="20944"/>
                  </a:lnTo>
                  <a:lnTo>
                    <a:pt x="10681" y="20466"/>
                  </a:lnTo>
                  <a:lnTo>
                    <a:pt x="20496" y="10651"/>
                  </a:lnTo>
                  <a:lnTo>
                    <a:pt x="20973" y="10054"/>
                  </a:lnTo>
                  <a:lnTo>
                    <a:pt x="21331" y="9368"/>
                  </a:lnTo>
                  <a:lnTo>
                    <a:pt x="21540" y="8652"/>
                  </a:lnTo>
                  <a:lnTo>
                    <a:pt x="21600" y="7936"/>
                  </a:lnTo>
                  <a:lnTo>
                    <a:pt x="21540" y="7190"/>
                  </a:lnTo>
                  <a:lnTo>
                    <a:pt x="21331" y="6444"/>
                  </a:lnTo>
                  <a:lnTo>
                    <a:pt x="20973" y="5758"/>
                  </a:lnTo>
                  <a:lnTo>
                    <a:pt x="20496" y="5161"/>
                  </a:lnTo>
                  <a:close/>
                </a:path>
              </a:pathLst>
            </a:custGeom>
            <a:solidFill>
              <a:srgbClr val="CC6633"/>
            </a:solidFill>
            <a:ln w="12700" cap="flat">
              <a:noFill/>
              <a:miter lim="400000"/>
            </a:ln>
            <a:effectLst/>
          </p:spPr>
          <p:txBody>
            <a:bodyPr wrap="square" lIns="0" tIns="0" rIns="0" bIns="0" numCol="1" anchor="t">
              <a:noAutofit/>
            </a:bodyPr>
            <a:lstStyle/>
            <a:p>
              <a:endParaRPr/>
            </a:p>
          </p:txBody>
        </p:sp>
        <p:sp>
          <p:nvSpPr>
            <p:cNvPr id="1403" name="Freeform 14505"/>
            <p:cNvSpPr/>
            <p:nvPr/>
          </p:nvSpPr>
          <p:spPr>
            <a:xfrm>
              <a:off x="-1" y="3478673"/>
              <a:ext cx="1244600" cy="1240521"/>
            </a:xfrm>
            <a:custGeom>
              <a:avLst/>
              <a:gdLst/>
              <a:ahLst/>
              <a:cxnLst>
                <a:cxn ang="0">
                  <a:pos x="wd2" y="hd2"/>
                </a:cxn>
                <a:cxn ang="5400000">
                  <a:pos x="wd2" y="hd2"/>
                </a:cxn>
                <a:cxn ang="10800000">
                  <a:pos x="wd2" y="hd2"/>
                </a:cxn>
                <a:cxn ang="16200000">
                  <a:pos x="wd2" y="hd2"/>
                </a:cxn>
              </a:cxnLst>
              <a:rect l="0" t="0" r="r" b="b"/>
              <a:pathLst>
                <a:path w="21600" h="21600" extrusionOk="0">
                  <a:moveTo>
                    <a:pt x="21600" y="3740"/>
                  </a:moveTo>
                  <a:lnTo>
                    <a:pt x="19161" y="1328"/>
                  </a:lnTo>
                  <a:lnTo>
                    <a:pt x="18465" y="734"/>
                  </a:lnTo>
                  <a:lnTo>
                    <a:pt x="17698" y="350"/>
                  </a:lnTo>
                  <a:lnTo>
                    <a:pt x="16862" y="105"/>
                  </a:lnTo>
                  <a:lnTo>
                    <a:pt x="15991" y="0"/>
                  </a:lnTo>
                  <a:lnTo>
                    <a:pt x="15120" y="105"/>
                  </a:lnTo>
                  <a:lnTo>
                    <a:pt x="14284" y="350"/>
                  </a:lnTo>
                  <a:lnTo>
                    <a:pt x="13517" y="734"/>
                  </a:lnTo>
                  <a:lnTo>
                    <a:pt x="12821" y="1328"/>
                  </a:lnTo>
                  <a:lnTo>
                    <a:pt x="1359" y="12827"/>
                  </a:lnTo>
                  <a:lnTo>
                    <a:pt x="766" y="13526"/>
                  </a:lnTo>
                  <a:lnTo>
                    <a:pt x="348" y="14330"/>
                  </a:lnTo>
                  <a:lnTo>
                    <a:pt x="70" y="15169"/>
                  </a:lnTo>
                  <a:lnTo>
                    <a:pt x="0" y="16008"/>
                  </a:lnTo>
                  <a:lnTo>
                    <a:pt x="70" y="16882"/>
                  </a:lnTo>
                  <a:lnTo>
                    <a:pt x="348" y="17755"/>
                  </a:lnTo>
                  <a:lnTo>
                    <a:pt x="766" y="18524"/>
                  </a:lnTo>
                  <a:lnTo>
                    <a:pt x="1359" y="19258"/>
                  </a:lnTo>
                  <a:lnTo>
                    <a:pt x="3693" y="21600"/>
                  </a:lnTo>
                  <a:lnTo>
                    <a:pt x="21600" y="3740"/>
                  </a:lnTo>
                  <a:close/>
                </a:path>
              </a:pathLst>
            </a:custGeom>
            <a:solidFill>
              <a:srgbClr val="E88554"/>
            </a:solidFill>
            <a:ln w="12700" cap="flat">
              <a:noFill/>
              <a:miter lim="400000"/>
            </a:ln>
            <a:effectLst/>
          </p:spPr>
          <p:txBody>
            <a:bodyPr wrap="square" lIns="0" tIns="0" rIns="0" bIns="0" numCol="1" anchor="t">
              <a:noAutofit/>
            </a:bodyPr>
            <a:lstStyle/>
            <a:p>
              <a:endParaRPr/>
            </a:p>
          </p:txBody>
        </p:sp>
        <p:sp>
          <p:nvSpPr>
            <p:cNvPr id="1404" name="Freeform 14506"/>
            <p:cNvSpPr/>
            <p:nvPr/>
          </p:nvSpPr>
          <p:spPr>
            <a:xfrm>
              <a:off x="78288" y="3554951"/>
              <a:ext cx="1300807" cy="1300740"/>
            </a:xfrm>
            <a:custGeom>
              <a:avLst/>
              <a:gdLst/>
              <a:ahLst/>
              <a:cxnLst>
                <a:cxn ang="0">
                  <a:pos x="wd2" y="hd2"/>
                </a:cxn>
                <a:cxn ang="5400000">
                  <a:pos x="wd2" y="hd2"/>
                </a:cxn>
                <a:cxn ang="10800000">
                  <a:pos x="wd2" y="hd2"/>
                </a:cxn>
                <a:cxn ang="16200000">
                  <a:pos x="wd2" y="hd2"/>
                </a:cxn>
              </a:cxnLst>
              <a:rect l="0" t="0" r="r" b="b"/>
              <a:pathLst>
                <a:path w="21600" h="21600" extrusionOk="0">
                  <a:moveTo>
                    <a:pt x="21600" y="10633"/>
                  </a:moveTo>
                  <a:lnTo>
                    <a:pt x="10967" y="0"/>
                  </a:lnTo>
                  <a:lnTo>
                    <a:pt x="0" y="10967"/>
                  </a:lnTo>
                  <a:lnTo>
                    <a:pt x="10633" y="21600"/>
                  </a:lnTo>
                  <a:lnTo>
                    <a:pt x="21600" y="10633"/>
                  </a:lnTo>
                  <a:close/>
                </a:path>
              </a:pathLst>
            </a:custGeom>
            <a:solidFill>
              <a:srgbClr val="FF9933"/>
            </a:solidFill>
            <a:ln w="12700" cap="flat">
              <a:noFill/>
              <a:miter lim="400000"/>
            </a:ln>
            <a:effectLst/>
          </p:spPr>
          <p:txBody>
            <a:bodyPr wrap="square" lIns="0" tIns="0" rIns="0" bIns="0" numCol="1" anchor="t">
              <a:noAutofit/>
            </a:bodyPr>
            <a:lstStyle/>
            <a:p>
              <a:endParaRPr/>
            </a:p>
          </p:txBody>
        </p:sp>
        <p:sp>
          <p:nvSpPr>
            <p:cNvPr id="1405" name="Freeform 14507"/>
            <p:cNvSpPr/>
            <p:nvPr/>
          </p:nvSpPr>
          <p:spPr>
            <a:xfrm>
              <a:off x="1752473" y="1057854"/>
              <a:ext cx="712635" cy="714604"/>
            </a:xfrm>
            <a:custGeom>
              <a:avLst/>
              <a:gdLst/>
              <a:ahLst/>
              <a:cxnLst>
                <a:cxn ang="0">
                  <a:pos x="wd2" y="hd2"/>
                </a:cxn>
                <a:cxn ang="5400000">
                  <a:pos x="wd2" y="hd2"/>
                </a:cxn>
                <a:cxn ang="10800000">
                  <a:pos x="wd2" y="hd2"/>
                </a:cxn>
                <a:cxn ang="16200000">
                  <a:pos x="wd2" y="hd2"/>
                </a:cxn>
              </a:cxnLst>
              <a:rect l="0" t="0" r="r" b="b"/>
              <a:pathLst>
                <a:path w="21600" h="21600" extrusionOk="0">
                  <a:moveTo>
                    <a:pt x="10770" y="0"/>
                  </a:moveTo>
                  <a:lnTo>
                    <a:pt x="12717" y="182"/>
                  </a:lnTo>
                  <a:lnTo>
                    <a:pt x="14603" y="667"/>
                  </a:lnTo>
                  <a:lnTo>
                    <a:pt x="16246" y="1456"/>
                  </a:lnTo>
                  <a:lnTo>
                    <a:pt x="17767" y="2548"/>
                  </a:lnTo>
                  <a:lnTo>
                    <a:pt x="19045" y="3883"/>
                  </a:lnTo>
                  <a:lnTo>
                    <a:pt x="20140" y="5400"/>
                  </a:lnTo>
                  <a:lnTo>
                    <a:pt x="20931" y="7038"/>
                  </a:lnTo>
                  <a:lnTo>
                    <a:pt x="21417" y="8858"/>
                  </a:lnTo>
                  <a:lnTo>
                    <a:pt x="21600" y="10800"/>
                  </a:lnTo>
                  <a:lnTo>
                    <a:pt x="21417" y="12742"/>
                  </a:lnTo>
                  <a:lnTo>
                    <a:pt x="20931" y="14562"/>
                  </a:lnTo>
                  <a:lnTo>
                    <a:pt x="20140" y="16200"/>
                  </a:lnTo>
                  <a:lnTo>
                    <a:pt x="19045" y="17717"/>
                  </a:lnTo>
                  <a:lnTo>
                    <a:pt x="17767" y="18991"/>
                  </a:lnTo>
                  <a:lnTo>
                    <a:pt x="16246" y="20144"/>
                  </a:lnTo>
                  <a:lnTo>
                    <a:pt x="14603" y="20933"/>
                  </a:lnTo>
                  <a:lnTo>
                    <a:pt x="12717" y="21418"/>
                  </a:lnTo>
                  <a:lnTo>
                    <a:pt x="10770" y="21600"/>
                  </a:lnTo>
                  <a:lnTo>
                    <a:pt x="8823" y="21418"/>
                  </a:lnTo>
                  <a:lnTo>
                    <a:pt x="6997" y="20933"/>
                  </a:lnTo>
                  <a:lnTo>
                    <a:pt x="5354" y="20144"/>
                  </a:lnTo>
                  <a:lnTo>
                    <a:pt x="3833" y="18991"/>
                  </a:lnTo>
                  <a:lnTo>
                    <a:pt x="2555" y="17717"/>
                  </a:lnTo>
                  <a:lnTo>
                    <a:pt x="1460" y="16200"/>
                  </a:lnTo>
                  <a:lnTo>
                    <a:pt x="669" y="14562"/>
                  </a:lnTo>
                  <a:lnTo>
                    <a:pt x="183" y="12742"/>
                  </a:lnTo>
                  <a:lnTo>
                    <a:pt x="0" y="10800"/>
                  </a:lnTo>
                  <a:lnTo>
                    <a:pt x="183" y="8858"/>
                  </a:lnTo>
                  <a:lnTo>
                    <a:pt x="669" y="7038"/>
                  </a:lnTo>
                  <a:lnTo>
                    <a:pt x="1460" y="5400"/>
                  </a:lnTo>
                  <a:lnTo>
                    <a:pt x="2555" y="3883"/>
                  </a:lnTo>
                  <a:lnTo>
                    <a:pt x="3833" y="2548"/>
                  </a:lnTo>
                  <a:lnTo>
                    <a:pt x="5354" y="1456"/>
                  </a:lnTo>
                  <a:lnTo>
                    <a:pt x="6997" y="667"/>
                  </a:lnTo>
                  <a:lnTo>
                    <a:pt x="8823" y="182"/>
                  </a:lnTo>
                  <a:lnTo>
                    <a:pt x="10770" y="0"/>
                  </a:lnTo>
                  <a:close/>
                </a:path>
              </a:pathLst>
            </a:custGeom>
            <a:solidFill>
              <a:srgbClr val="FFFFFF"/>
            </a:solidFill>
            <a:ln w="12700" cap="flat">
              <a:noFill/>
              <a:miter lim="400000"/>
            </a:ln>
            <a:effectLst/>
          </p:spPr>
          <p:txBody>
            <a:bodyPr wrap="square" lIns="0" tIns="0" rIns="0" bIns="0" numCol="1" anchor="t">
              <a:noAutofit/>
            </a:bodyPr>
            <a:lstStyle/>
            <a:p>
              <a:endParaRPr/>
            </a:p>
          </p:txBody>
        </p:sp>
        <p:sp>
          <p:nvSpPr>
            <p:cNvPr id="1406" name="Freeform 14508"/>
            <p:cNvSpPr/>
            <p:nvPr/>
          </p:nvSpPr>
          <p:spPr>
            <a:xfrm>
              <a:off x="3872305" y="2119722"/>
              <a:ext cx="413529" cy="41551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8388" y="21287"/>
                  </a:lnTo>
                  <a:lnTo>
                    <a:pt x="6082" y="20452"/>
                  </a:lnTo>
                  <a:lnTo>
                    <a:pt x="4089" y="19200"/>
                  </a:lnTo>
                  <a:lnTo>
                    <a:pt x="2412" y="17530"/>
                  </a:lnTo>
                  <a:lnTo>
                    <a:pt x="1153" y="15548"/>
                  </a:lnTo>
                  <a:lnTo>
                    <a:pt x="210" y="13252"/>
                  </a:lnTo>
                  <a:lnTo>
                    <a:pt x="0" y="10852"/>
                  </a:lnTo>
                  <a:lnTo>
                    <a:pt x="210" y="8348"/>
                  </a:lnTo>
                  <a:lnTo>
                    <a:pt x="1153" y="6052"/>
                  </a:lnTo>
                  <a:lnTo>
                    <a:pt x="2412" y="4070"/>
                  </a:lnTo>
                  <a:lnTo>
                    <a:pt x="4089" y="2400"/>
                  </a:lnTo>
                  <a:lnTo>
                    <a:pt x="6082" y="1148"/>
                  </a:lnTo>
                  <a:lnTo>
                    <a:pt x="8388" y="313"/>
                  </a:lnTo>
                  <a:lnTo>
                    <a:pt x="10800" y="0"/>
                  </a:lnTo>
                  <a:lnTo>
                    <a:pt x="13317" y="313"/>
                  </a:lnTo>
                  <a:lnTo>
                    <a:pt x="15623" y="1148"/>
                  </a:lnTo>
                  <a:lnTo>
                    <a:pt x="17616" y="2400"/>
                  </a:lnTo>
                  <a:lnTo>
                    <a:pt x="19293" y="4070"/>
                  </a:lnTo>
                  <a:lnTo>
                    <a:pt x="20551" y="6052"/>
                  </a:lnTo>
                  <a:lnTo>
                    <a:pt x="21390" y="8348"/>
                  </a:lnTo>
                  <a:lnTo>
                    <a:pt x="21600" y="10852"/>
                  </a:lnTo>
                  <a:lnTo>
                    <a:pt x="21390" y="13252"/>
                  </a:lnTo>
                  <a:lnTo>
                    <a:pt x="20551" y="15548"/>
                  </a:lnTo>
                  <a:lnTo>
                    <a:pt x="19293" y="17530"/>
                  </a:lnTo>
                  <a:lnTo>
                    <a:pt x="17616" y="19200"/>
                  </a:lnTo>
                  <a:lnTo>
                    <a:pt x="15623" y="20452"/>
                  </a:lnTo>
                  <a:lnTo>
                    <a:pt x="13317" y="21287"/>
                  </a:lnTo>
                  <a:lnTo>
                    <a:pt x="10800" y="21600"/>
                  </a:lnTo>
                  <a:close/>
                </a:path>
              </a:pathLst>
            </a:custGeom>
            <a:solidFill>
              <a:srgbClr val="94EBFF"/>
            </a:solidFill>
            <a:ln w="12700" cap="flat">
              <a:noFill/>
              <a:miter lim="400000"/>
            </a:ln>
            <a:effectLst/>
          </p:spPr>
          <p:txBody>
            <a:bodyPr wrap="square" lIns="0" tIns="0" rIns="0" bIns="0" numCol="1" anchor="t">
              <a:noAutofit/>
            </a:bodyPr>
            <a:lstStyle/>
            <a:p>
              <a:endParaRPr/>
            </a:p>
          </p:txBody>
        </p:sp>
        <p:sp>
          <p:nvSpPr>
            <p:cNvPr id="1407" name="Freeform 14509"/>
            <p:cNvSpPr/>
            <p:nvPr/>
          </p:nvSpPr>
          <p:spPr>
            <a:xfrm>
              <a:off x="3276103" y="2543266"/>
              <a:ext cx="714641" cy="71259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681" y="183"/>
                  </a:lnTo>
                  <a:lnTo>
                    <a:pt x="14501" y="669"/>
                  </a:lnTo>
                  <a:lnTo>
                    <a:pt x="16200" y="1460"/>
                  </a:lnTo>
                  <a:lnTo>
                    <a:pt x="17717" y="2555"/>
                  </a:lnTo>
                  <a:lnTo>
                    <a:pt x="19052" y="3833"/>
                  </a:lnTo>
                  <a:lnTo>
                    <a:pt x="20083" y="5354"/>
                  </a:lnTo>
                  <a:lnTo>
                    <a:pt x="20872" y="6997"/>
                  </a:lnTo>
                  <a:lnTo>
                    <a:pt x="21418" y="8883"/>
                  </a:lnTo>
                  <a:lnTo>
                    <a:pt x="21600" y="10830"/>
                  </a:lnTo>
                  <a:lnTo>
                    <a:pt x="21418" y="12777"/>
                  </a:lnTo>
                  <a:lnTo>
                    <a:pt x="20872" y="14603"/>
                  </a:lnTo>
                  <a:lnTo>
                    <a:pt x="20083" y="16246"/>
                  </a:lnTo>
                  <a:lnTo>
                    <a:pt x="19052" y="17767"/>
                  </a:lnTo>
                  <a:lnTo>
                    <a:pt x="17717" y="19045"/>
                  </a:lnTo>
                  <a:lnTo>
                    <a:pt x="16200" y="20140"/>
                  </a:lnTo>
                  <a:lnTo>
                    <a:pt x="14501" y="20931"/>
                  </a:lnTo>
                  <a:lnTo>
                    <a:pt x="12681" y="21417"/>
                  </a:lnTo>
                  <a:lnTo>
                    <a:pt x="10800" y="21600"/>
                  </a:lnTo>
                  <a:lnTo>
                    <a:pt x="8858" y="21417"/>
                  </a:lnTo>
                  <a:lnTo>
                    <a:pt x="7038" y="20931"/>
                  </a:lnTo>
                  <a:lnTo>
                    <a:pt x="5339" y="20140"/>
                  </a:lnTo>
                  <a:lnTo>
                    <a:pt x="3883" y="19045"/>
                  </a:lnTo>
                  <a:lnTo>
                    <a:pt x="2548" y="17767"/>
                  </a:lnTo>
                  <a:lnTo>
                    <a:pt x="1456" y="16246"/>
                  </a:lnTo>
                  <a:lnTo>
                    <a:pt x="667" y="14603"/>
                  </a:lnTo>
                  <a:lnTo>
                    <a:pt x="182" y="12777"/>
                  </a:lnTo>
                  <a:lnTo>
                    <a:pt x="0" y="10830"/>
                  </a:lnTo>
                  <a:lnTo>
                    <a:pt x="182" y="8883"/>
                  </a:lnTo>
                  <a:lnTo>
                    <a:pt x="667" y="6997"/>
                  </a:lnTo>
                  <a:lnTo>
                    <a:pt x="1456" y="5354"/>
                  </a:lnTo>
                  <a:lnTo>
                    <a:pt x="2548" y="3833"/>
                  </a:lnTo>
                  <a:lnTo>
                    <a:pt x="3883" y="2555"/>
                  </a:lnTo>
                  <a:lnTo>
                    <a:pt x="5339" y="1460"/>
                  </a:lnTo>
                  <a:lnTo>
                    <a:pt x="7038" y="669"/>
                  </a:lnTo>
                  <a:lnTo>
                    <a:pt x="8858" y="183"/>
                  </a:lnTo>
                  <a:lnTo>
                    <a:pt x="10800" y="0"/>
                  </a:lnTo>
                  <a:close/>
                </a:path>
              </a:pathLst>
            </a:custGeom>
            <a:solidFill>
              <a:srgbClr val="94EBFF"/>
            </a:solidFill>
            <a:ln w="12700" cap="flat">
              <a:noFill/>
              <a:miter lim="400000"/>
            </a:ln>
            <a:effectLst/>
          </p:spPr>
          <p:txBody>
            <a:bodyPr wrap="square" lIns="0" tIns="0" rIns="0" bIns="0" numCol="1" anchor="t">
              <a:noAutofit/>
            </a:bodyPr>
            <a:lstStyle/>
            <a:p>
              <a:endParaRPr/>
            </a:p>
          </p:txBody>
        </p:sp>
        <p:sp>
          <p:nvSpPr>
            <p:cNvPr id="1408" name="Freeform 14510"/>
            <p:cNvSpPr/>
            <p:nvPr/>
          </p:nvSpPr>
          <p:spPr>
            <a:xfrm>
              <a:off x="78288" y="3554951"/>
              <a:ext cx="981628" cy="981578"/>
            </a:xfrm>
            <a:custGeom>
              <a:avLst/>
              <a:gdLst/>
              <a:ahLst/>
              <a:cxnLst>
                <a:cxn ang="0">
                  <a:pos x="wd2" y="hd2"/>
                </a:cxn>
                <a:cxn ang="5400000">
                  <a:pos x="wd2" y="hd2"/>
                </a:cxn>
                <a:cxn ang="10800000">
                  <a:pos x="wd2" y="hd2"/>
                </a:cxn>
                <a:cxn ang="16200000">
                  <a:pos x="wd2" y="hd2"/>
                </a:cxn>
              </a:cxnLst>
              <a:rect l="0" t="0" r="r" b="b"/>
              <a:pathLst>
                <a:path w="21600" h="21600" extrusionOk="0">
                  <a:moveTo>
                    <a:pt x="7023" y="21600"/>
                  </a:moveTo>
                  <a:lnTo>
                    <a:pt x="21600" y="7067"/>
                  </a:lnTo>
                  <a:lnTo>
                    <a:pt x="14533" y="0"/>
                  </a:lnTo>
                  <a:lnTo>
                    <a:pt x="0" y="14533"/>
                  </a:lnTo>
                  <a:lnTo>
                    <a:pt x="7023" y="21600"/>
                  </a:lnTo>
                  <a:close/>
                </a:path>
              </a:pathLst>
            </a:custGeom>
            <a:solidFill>
              <a:srgbClr val="FFB56B"/>
            </a:solidFill>
            <a:ln w="12700" cap="flat">
              <a:noFill/>
              <a:miter lim="400000"/>
            </a:ln>
            <a:effectLst/>
          </p:spPr>
          <p:txBody>
            <a:bodyPr wrap="square" lIns="0" tIns="0" rIns="0" bIns="0" numCol="1" anchor="t">
              <a:noAutofit/>
            </a:bodyPr>
            <a:lstStyle/>
            <a:p>
              <a:endParaRPr/>
            </a:p>
          </p:txBody>
        </p:sp>
      </p:grpSp>
      <p:sp>
        <p:nvSpPr>
          <p:cNvPr id="1410" name="Textbox 1"/>
          <p:cNvSpPr txBox="1"/>
          <p:nvPr/>
        </p:nvSpPr>
        <p:spPr>
          <a:xfrm>
            <a:off x="14616303" y="6253596"/>
            <a:ext cx="9121545" cy="3706563"/>
          </a:xfrm>
          <a:prstGeom prst="rect">
            <a:avLst/>
          </a:prstGeom>
          <a:ln w="12700">
            <a:miter lim="400000"/>
          </a:ln>
          <a:extLst>
            <a:ext uri="{C572A759-6A51-4108-AA02-DFA0A04FC94B}">
              <ma14:wrappingTextBoxFlag xmlns:ma14="http://schemas.microsoft.com/office/mac/drawingml/2011/main" val="1"/>
            </a:ext>
          </a:extLst>
        </p:spPr>
        <p:txBody>
          <a:bodyPr lIns="120858" tIns="120858" rIns="120858" bIns="120858">
            <a:spAutoFit/>
          </a:bodyPr>
          <a:lstStyle>
            <a:lvl1pPr>
              <a:lnSpc>
                <a:spcPct val="125000"/>
              </a:lnSpc>
              <a:defRPr sz="3600" b="1">
                <a:solidFill>
                  <a:schemeClr val="accent5">
                    <a:satOff val="-3514"/>
                    <a:lumOff val="-10470"/>
                  </a:schemeClr>
                </a:solidFill>
                <a:latin typeface="Raleway"/>
                <a:ea typeface="Raleway"/>
                <a:cs typeface="Raleway"/>
                <a:sym typeface="Raleway"/>
              </a:defRPr>
            </a:lvl1pPr>
          </a:lstStyle>
          <a:p>
            <a:r>
              <a:rPr lang="es-ES" dirty="0" smtClean="0"/>
              <a:t>Seguir con el esquema actual traerá una profunda crisis económica,  en nutrición y salud.</a:t>
            </a:r>
            <a:r>
              <a:rPr dirty="0" smtClean="0"/>
              <a:t> </a:t>
            </a:r>
            <a:r>
              <a:rPr lang="es-ES" dirty="0" smtClean="0"/>
              <a:t>Necesitamos de mecanismos multisectoriales: </a:t>
            </a:r>
            <a:r>
              <a:rPr dirty="0" err="1" smtClean="0"/>
              <a:t>agricultur</a:t>
            </a:r>
            <a:r>
              <a:rPr lang="es-ES" dirty="0" smtClean="0"/>
              <a:t>a</a:t>
            </a:r>
            <a:r>
              <a:rPr dirty="0" smtClean="0"/>
              <a:t>+</a:t>
            </a:r>
            <a:r>
              <a:rPr lang="es-ES" dirty="0" smtClean="0"/>
              <a:t>salud</a:t>
            </a:r>
            <a:r>
              <a:rPr dirty="0" smtClean="0"/>
              <a:t>+</a:t>
            </a:r>
            <a:r>
              <a:rPr dirty="0" err="1" smtClean="0"/>
              <a:t>nutri</a:t>
            </a:r>
            <a:r>
              <a:rPr lang="es-ES" dirty="0" err="1" smtClean="0"/>
              <a:t>ción</a:t>
            </a:r>
            <a:endParaRPr dirty="0"/>
          </a:p>
        </p:txBody>
      </p:sp>
      <p:sp>
        <p:nvSpPr>
          <p:cNvPr id="1411" name="Textbox 1"/>
          <p:cNvSpPr txBox="1"/>
          <p:nvPr/>
        </p:nvSpPr>
        <p:spPr>
          <a:xfrm>
            <a:off x="295031" y="9289354"/>
            <a:ext cx="11909790" cy="3014066"/>
          </a:xfrm>
          <a:prstGeom prst="rect">
            <a:avLst/>
          </a:prstGeom>
          <a:ln w="12700">
            <a:miter lim="400000"/>
          </a:ln>
          <a:extLst>
            <a:ext uri="{C572A759-6A51-4108-AA02-DFA0A04FC94B}">
              <ma14:wrappingTextBoxFlag xmlns:ma14="http://schemas.microsoft.com/office/mac/drawingml/2011/main" val="1"/>
            </a:ext>
          </a:extLst>
        </p:spPr>
        <p:txBody>
          <a:bodyPr lIns="120858" tIns="120858" rIns="120858" bIns="120858">
            <a:spAutoFit/>
          </a:bodyPr>
          <a:lstStyle>
            <a:lvl1pPr algn="r">
              <a:lnSpc>
                <a:spcPct val="125000"/>
              </a:lnSpc>
              <a:defRPr sz="3600" b="1">
                <a:solidFill>
                  <a:schemeClr val="accent2">
                    <a:satOff val="-11764"/>
                    <a:lumOff val="-10666"/>
                  </a:schemeClr>
                </a:solidFill>
                <a:latin typeface="Oswald"/>
                <a:ea typeface="Oswald"/>
                <a:cs typeface="Oswald"/>
                <a:sym typeface="Oswald"/>
              </a:defRPr>
            </a:lvl1pPr>
          </a:lstStyle>
          <a:p>
            <a:r>
              <a:rPr lang="es-ES" dirty="0" smtClean="0"/>
              <a:t>Ajustar en los márgenes no será suficiente</a:t>
            </a:r>
            <a:r>
              <a:rPr dirty="0" smtClean="0"/>
              <a:t>. </a:t>
            </a:r>
            <a:r>
              <a:rPr lang="es-ES" dirty="0" smtClean="0"/>
              <a:t>Necesitamos una transformación radical de los sistemas alimentarios no sólo para que haya comida, si no para nutrir a las personas</a:t>
            </a:r>
            <a:r>
              <a:rPr dirty="0" smtClean="0"/>
              <a:t>.  </a:t>
            </a:r>
            <a:endParaRPr dirty="0"/>
          </a:p>
        </p:txBody>
      </p:sp>
      <p:sp>
        <p:nvSpPr>
          <p:cNvPr id="1412" name="Source: Patrick Webb’s Keynote Presentation at the International Symposium on Sustainable Food Systems for Healthy Diets and Improved Nutrition, Rome, Italy 2016.…"/>
          <p:cNvSpPr txBox="1"/>
          <p:nvPr/>
        </p:nvSpPr>
        <p:spPr>
          <a:xfrm>
            <a:off x="9462614" y="12846040"/>
            <a:ext cx="12413442" cy="46703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300"/>
            </a:pPr>
            <a:r>
              <a:t>Source: Patrick Webb’s Keynote Presentation at the International Symposium on Sustainable Food Systems for Healthy Diets and Improved Nutrition, Rome, Italy 2016.</a:t>
            </a:r>
          </a:p>
          <a:p>
            <a:pPr>
              <a:defRPr sz="1300"/>
            </a:pPr>
            <a:r>
              <a:t>Source: Panorama de la Seguridad Alimentaria y Nutricional en América Latina y el Caribe 2016</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 name="14 Rectángulo"/>
          <p:cNvSpPr/>
          <p:nvPr/>
        </p:nvSpPr>
        <p:spPr>
          <a:xfrm>
            <a:off x="0" y="0"/>
            <a:ext cx="24407730" cy="13733052"/>
          </a:xfrm>
          <a:prstGeom prst="rect">
            <a:avLst/>
          </a:prstGeom>
          <a:solidFill>
            <a:srgbClr val="262626">
              <a:alpha val="94902"/>
            </a:srgbClr>
          </a:solidFill>
          <a:ln w="12700">
            <a:miter lim="400000"/>
          </a:ln>
        </p:spPr>
        <p:txBody>
          <a:bodyPr lIns="0" tIns="0" rIns="0" bIns="0" anchor="ctr"/>
          <a:lstStyle/>
          <a:p>
            <a:pPr algn="ctr">
              <a:defRPr sz="2900">
                <a:effectLst>
                  <a:outerShdw blurRad="38100" dist="38100" dir="2700000" rotWithShape="0">
                    <a:srgbClr val="000000">
                      <a:alpha val="43137"/>
                    </a:srgbClr>
                  </a:outerShdw>
                </a:effectLst>
                <a:latin typeface="Segoe UI"/>
                <a:ea typeface="Segoe UI"/>
                <a:cs typeface="Segoe UI"/>
                <a:sym typeface="Segoe UI"/>
              </a:defRPr>
            </a:pPr>
            <a:endParaRPr/>
          </a:p>
        </p:txBody>
      </p:sp>
      <p:sp>
        <p:nvSpPr>
          <p:cNvPr id="1415" name="5 Trapecio"/>
          <p:cNvSpPr/>
          <p:nvPr/>
        </p:nvSpPr>
        <p:spPr>
          <a:xfrm>
            <a:off x="1934751" y="1115536"/>
            <a:ext cx="4006001" cy="11906705"/>
          </a:xfrm>
          <a:custGeom>
            <a:avLst/>
            <a:gdLst/>
            <a:ahLst/>
            <a:cxnLst>
              <a:cxn ang="0">
                <a:pos x="wd2" y="hd2"/>
              </a:cxn>
              <a:cxn ang="5400000">
                <a:pos x="wd2" y="hd2"/>
              </a:cxn>
              <a:cxn ang="10800000">
                <a:pos x="wd2" y="hd2"/>
              </a:cxn>
              <a:cxn ang="16200000">
                <a:pos x="wd2" y="hd2"/>
              </a:cxn>
            </a:cxnLst>
            <a:rect l="0" t="0" r="r" b="b"/>
            <a:pathLst>
              <a:path w="21600" h="21600" extrusionOk="0">
                <a:moveTo>
                  <a:pt x="10800" y="16491"/>
                </a:moveTo>
                <a:cubicBezTo>
                  <a:pt x="14993" y="16491"/>
                  <a:pt x="18392" y="17635"/>
                  <a:pt x="18392" y="19045"/>
                </a:cubicBezTo>
                <a:cubicBezTo>
                  <a:pt x="18392" y="20456"/>
                  <a:pt x="14993" y="21600"/>
                  <a:pt x="10800" y="21600"/>
                </a:cubicBezTo>
                <a:cubicBezTo>
                  <a:pt x="6607" y="21600"/>
                  <a:pt x="3208" y="20456"/>
                  <a:pt x="3208" y="19045"/>
                </a:cubicBezTo>
                <a:cubicBezTo>
                  <a:pt x="3208" y="17635"/>
                  <a:pt x="6607" y="16491"/>
                  <a:pt x="10800" y="16491"/>
                </a:cubicBezTo>
                <a:close/>
                <a:moveTo>
                  <a:pt x="0" y="0"/>
                </a:moveTo>
                <a:lnTo>
                  <a:pt x="21600" y="0"/>
                </a:lnTo>
                <a:lnTo>
                  <a:pt x="18971" y="15119"/>
                </a:lnTo>
                <a:lnTo>
                  <a:pt x="2629" y="15119"/>
                </a:lnTo>
                <a:close/>
              </a:path>
            </a:pathLst>
          </a:custGeom>
          <a:solidFill>
            <a:schemeClr val="accent3">
              <a:lumOff val="-8588"/>
            </a:schemeClr>
          </a:solidFill>
          <a:ln w="12700">
            <a:miter lim="400000"/>
          </a:ln>
        </p:spPr>
        <p:txBody>
          <a:bodyPr lIns="0" tIns="0" rIns="0" bIns="0" anchor="ctr"/>
          <a:lstStyle/>
          <a:p>
            <a:pPr algn="ctr" defTabSz="2420616">
              <a:defRPr>
                <a:latin typeface="Segoe UI Light"/>
                <a:ea typeface="Segoe UI Light"/>
                <a:cs typeface="Segoe UI Light"/>
                <a:sym typeface="Segoe UI Light"/>
              </a:defRPr>
            </a:pPr>
            <a:endParaRPr/>
          </a:p>
        </p:txBody>
      </p:sp>
      <p:grpSp>
        <p:nvGrpSpPr>
          <p:cNvPr id="1418" name="11 Grupo"/>
          <p:cNvGrpSpPr/>
          <p:nvPr/>
        </p:nvGrpSpPr>
        <p:grpSpPr>
          <a:xfrm>
            <a:off x="19392002" y="1673779"/>
            <a:ext cx="960170" cy="960219"/>
            <a:chOff x="0" y="0"/>
            <a:chExt cx="960169" cy="960218"/>
          </a:xfrm>
        </p:grpSpPr>
        <p:sp>
          <p:nvSpPr>
            <p:cNvPr id="1416" name="43 Elipse"/>
            <p:cNvSpPr/>
            <p:nvPr/>
          </p:nvSpPr>
          <p:spPr>
            <a:xfrm>
              <a:off x="0" y="-1"/>
              <a:ext cx="960170" cy="960220"/>
            </a:xfrm>
            <a:prstGeom prst="ellipse">
              <a:avLst/>
            </a:prstGeom>
            <a:solidFill>
              <a:schemeClr val="accent4"/>
            </a:solidFill>
            <a:ln w="12700" cap="flat">
              <a:noFill/>
              <a:miter lim="400000"/>
            </a:ln>
            <a:effectLst/>
          </p:spPr>
          <p:txBody>
            <a:bodyPr wrap="square" lIns="0" tIns="0" rIns="0" bIns="0" numCol="1" anchor="ctr">
              <a:noAutofit/>
            </a:bodyPr>
            <a:lstStyle/>
            <a:p>
              <a:pPr algn="ctr" defTabSz="2420616">
                <a:defRPr>
                  <a:latin typeface="Segoe UI Light"/>
                  <a:ea typeface="Segoe UI Light"/>
                  <a:cs typeface="Segoe UI Light"/>
                  <a:sym typeface="Segoe UI Light"/>
                </a:defRPr>
              </a:pPr>
              <a:endParaRPr/>
            </a:p>
          </p:txBody>
        </p:sp>
        <p:sp>
          <p:nvSpPr>
            <p:cNvPr id="1417" name="10 Cruz"/>
            <p:cNvSpPr/>
            <p:nvPr/>
          </p:nvSpPr>
          <p:spPr>
            <a:xfrm>
              <a:off x="135427" y="135434"/>
              <a:ext cx="689318" cy="689353"/>
            </a:xfrm>
            <a:prstGeom prst="plus">
              <a:avLst>
                <a:gd name="adj" fmla="val 43850"/>
              </a:avLst>
            </a:prstGeom>
            <a:solidFill>
              <a:srgbClr val="FFFFFF"/>
            </a:solidFill>
            <a:ln w="12700" cap="flat">
              <a:noFill/>
              <a:miter lim="400000"/>
            </a:ln>
            <a:effectLst/>
          </p:spPr>
          <p:txBody>
            <a:bodyPr wrap="square" lIns="0" tIns="0" rIns="0" bIns="0" numCol="1" anchor="ctr">
              <a:noAutofit/>
            </a:bodyPr>
            <a:lstStyle/>
            <a:p>
              <a:pPr algn="ctr" defTabSz="2420616">
                <a:defRPr>
                  <a:latin typeface="Segoe UI Light"/>
                  <a:ea typeface="Segoe UI Light"/>
                  <a:cs typeface="Segoe UI Light"/>
                  <a:sym typeface="Segoe UI Light"/>
                </a:defRPr>
              </a:pPr>
              <a:endParaRPr/>
            </a:p>
          </p:txBody>
        </p:sp>
      </p:grpSp>
      <p:sp>
        <p:nvSpPr>
          <p:cNvPr id="1420" name="Textbox 1"/>
          <p:cNvSpPr txBox="1"/>
          <p:nvPr/>
        </p:nvSpPr>
        <p:spPr>
          <a:xfrm>
            <a:off x="5592554" y="10735443"/>
            <a:ext cx="17933665" cy="2090736"/>
          </a:xfrm>
          <a:prstGeom prst="rect">
            <a:avLst/>
          </a:prstGeom>
          <a:ln w="12700">
            <a:miter lim="400000"/>
          </a:ln>
          <a:extLst>
            <a:ext uri="{C572A759-6A51-4108-AA02-DFA0A04FC94B}">
              <ma14:wrappingTextBoxFlag xmlns:ma14="http://schemas.microsoft.com/office/mac/drawingml/2011/main" val="1"/>
            </a:ext>
          </a:extLst>
        </p:spPr>
        <p:txBody>
          <a:bodyPr lIns="120858" tIns="120858" rIns="120858" bIns="120858">
            <a:spAutoFit/>
          </a:bodyPr>
          <a:lstStyle/>
          <a:p>
            <a:pPr algn="r">
              <a:defRPr sz="3600">
                <a:solidFill>
                  <a:srgbClr val="FFFFFF"/>
                </a:solidFill>
                <a:latin typeface="PT Sans"/>
                <a:ea typeface="PT Sans"/>
                <a:cs typeface="PT Sans"/>
                <a:sym typeface="PT Sans"/>
              </a:defRPr>
            </a:pPr>
            <a:r>
              <a:rPr dirty="0" smtClean="0"/>
              <a:t>…</a:t>
            </a:r>
            <a:r>
              <a:rPr lang="es-ES" dirty="0" smtClean="0"/>
              <a:t>Están trabajando conjuntamente con los países para proteger, promover y mejorar </a:t>
            </a:r>
            <a:r>
              <a:rPr lang="es-ES" sz="4800" dirty="0" smtClean="0"/>
              <a:t>sistemas alimentarios sensibles a la nutrición</a:t>
            </a:r>
            <a:r>
              <a:rPr sz="4800" dirty="0" smtClean="0"/>
              <a:t>,</a:t>
            </a:r>
            <a:r>
              <a:rPr dirty="0" smtClean="0"/>
              <a:t> </a:t>
            </a:r>
            <a:r>
              <a:rPr lang="es-ES" dirty="0" smtClean="0"/>
              <a:t>como una solución sostenible al hambre y la malnutrición</a:t>
            </a:r>
            <a:r>
              <a:rPr dirty="0" smtClean="0"/>
              <a:t>…</a:t>
            </a:r>
            <a:endParaRPr dirty="0"/>
          </a:p>
        </p:txBody>
      </p:sp>
      <p:pic>
        <p:nvPicPr>
          <p:cNvPr id="1421" name="pasted-image.jpg" descr="pasted-image.jpg"/>
          <p:cNvPicPr>
            <a:picLocks noChangeAspect="1"/>
          </p:cNvPicPr>
          <p:nvPr/>
        </p:nvPicPr>
        <p:blipFill>
          <a:blip r:embed="rId3">
            <a:extLst/>
          </a:blip>
          <a:srcRect l="8611" r="12294"/>
          <a:stretch>
            <a:fillRect/>
          </a:stretch>
        </p:blipFill>
        <p:spPr>
          <a:xfrm>
            <a:off x="6344735" y="1906114"/>
            <a:ext cx="12968824" cy="761051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fill="hold"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 name="4 Rectángulo"/>
          <p:cNvSpPr/>
          <p:nvPr/>
        </p:nvSpPr>
        <p:spPr>
          <a:xfrm>
            <a:off x="17493879" y="-794"/>
            <a:ext cx="6891710" cy="13717588"/>
          </a:xfrm>
          <a:prstGeom prst="rect">
            <a:avLst/>
          </a:prstGeom>
          <a:solidFill>
            <a:srgbClr val="262626">
              <a:alpha val="92000"/>
            </a:srgbClr>
          </a:solidFill>
          <a:ln w="12700">
            <a:miter lim="400000"/>
          </a:ln>
        </p:spPr>
        <p:txBody>
          <a:bodyPr lIns="0" tIns="0" rIns="0" bIns="0" anchor="ctr"/>
          <a:lstStyle/>
          <a:p>
            <a:pPr algn="ctr">
              <a:defRPr sz="2900">
                <a:effectLst>
                  <a:outerShdw blurRad="38100" dist="38100" dir="2700000" rotWithShape="0">
                    <a:srgbClr val="000000">
                      <a:alpha val="43137"/>
                    </a:srgbClr>
                  </a:outerShdw>
                </a:effectLst>
                <a:latin typeface="Segoe UI"/>
                <a:ea typeface="Segoe UI"/>
                <a:cs typeface="Segoe UI"/>
                <a:sym typeface="Segoe UI"/>
              </a:defRPr>
            </a:pPr>
            <a:endParaRPr/>
          </a:p>
        </p:txBody>
      </p:sp>
      <p:grpSp>
        <p:nvGrpSpPr>
          <p:cNvPr id="1428" name="18 Grupo"/>
          <p:cNvGrpSpPr/>
          <p:nvPr/>
        </p:nvGrpSpPr>
        <p:grpSpPr>
          <a:xfrm>
            <a:off x="17571348" y="3673980"/>
            <a:ext cx="1051185" cy="566995"/>
            <a:chOff x="0" y="0"/>
            <a:chExt cx="1051183" cy="566994"/>
          </a:xfrm>
        </p:grpSpPr>
        <p:sp>
          <p:nvSpPr>
            <p:cNvPr id="1426" name="6 Rectángulo"/>
            <p:cNvSpPr/>
            <p:nvPr/>
          </p:nvSpPr>
          <p:spPr>
            <a:xfrm>
              <a:off x="-1" y="4439"/>
              <a:ext cx="524768" cy="562556"/>
            </a:xfrm>
            <a:custGeom>
              <a:avLst/>
              <a:gdLst/>
              <a:ahLst/>
              <a:cxnLst>
                <a:cxn ang="0">
                  <a:pos x="wd2" y="hd2"/>
                </a:cxn>
                <a:cxn ang="5400000">
                  <a:pos x="wd2" y="hd2"/>
                </a:cxn>
                <a:cxn ang="10800000">
                  <a:pos x="wd2" y="hd2"/>
                </a:cxn>
                <a:cxn ang="16200000">
                  <a:pos x="wd2" y="hd2"/>
                </a:cxn>
              </a:cxnLst>
              <a:rect l="0" t="0" r="r" b="b"/>
              <a:pathLst>
                <a:path w="21600" h="21600" extrusionOk="0">
                  <a:moveTo>
                    <a:pt x="9206" y="0"/>
                  </a:moveTo>
                  <a:lnTo>
                    <a:pt x="21600" y="0"/>
                  </a:lnTo>
                  <a:lnTo>
                    <a:pt x="15538" y="21600"/>
                  </a:lnTo>
                  <a:lnTo>
                    <a:pt x="0" y="21404"/>
                  </a:lnTo>
                  <a:lnTo>
                    <a:pt x="9206" y="0"/>
                  </a:lnTo>
                  <a:close/>
                </a:path>
              </a:pathLst>
            </a:custGeom>
            <a:solidFill>
              <a:srgbClr val="FFFFFF"/>
            </a:solidFill>
            <a:ln w="12700" cap="flat">
              <a:noFill/>
              <a:miter lim="400000"/>
            </a:ln>
            <a:effectLst/>
          </p:spPr>
          <p:txBody>
            <a:bodyPr wrap="square" lIns="0" tIns="0" rIns="0" bIns="0" numCol="1" anchor="ctr">
              <a:noAutofit/>
            </a:bodyPr>
            <a:lstStyle/>
            <a:p>
              <a:pPr algn="ctr"/>
              <a:endParaRPr/>
            </a:p>
          </p:txBody>
        </p:sp>
        <p:sp>
          <p:nvSpPr>
            <p:cNvPr id="1427" name="6 Rectángulo"/>
            <p:cNvSpPr/>
            <p:nvPr/>
          </p:nvSpPr>
          <p:spPr>
            <a:xfrm>
              <a:off x="526417" y="0"/>
              <a:ext cx="524767" cy="562556"/>
            </a:xfrm>
            <a:custGeom>
              <a:avLst/>
              <a:gdLst/>
              <a:ahLst/>
              <a:cxnLst>
                <a:cxn ang="0">
                  <a:pos x="wd2" y="hd2"/>
                </a:cxn>
                <a:cxn ang="5400000">
                  <a:pos x="wd2" y="hd2"/>
                </a:cxn>
                <a:cxn ang="10800000">
                  <a:pos x="wd2" y="hd2"/>
                </a:cxn>
                <a:cxn ang="16200000">
                  <a:pos x="wd2" y="hd2"/>
                </a:cxn>
              </a:cxnLst>
              <a:rect l="0" t="0" r="r" b="b"/>
              <a:pathLst>
                <a:path w="21600" h="21600" extrusionOk="0">
                  <a:moveTo>
                    <a:pt x="9206" y="0"/>
                  </a:moveTo>
                  <a:lnTo>
                    <a:pt x="21600" y="0"/>
                  </a:lnTo>
                  <a:lnTo>
                    <a:pt x="15538" y="21600"/>
                  </a:lnTo>
                  <a:lnTo>
                    <a:pt x="0" y="21404"/>
                  </a:lnTo>
                  <a:lnTo>
                    <a:pt x="9206" y="0"/>
                  </a:lnTo>
                  <a:close/>
                </a:path>
              </a:pathLst>
            </a:custGeom>
            <a:solidFill>
              <a:srgbClr val="FFFFFF"/>
            </a:solidFill>
            <a:ln w="12700" cap="flat">
              <a:noFill/>
              <a:miter lim="400000"/>
            </a:ln>
            <a:effectLst/>
          </p:spPr>
          <p:txBody>
            <a:bodyPr wrap="square" lIns="0" tIns="0" rIns="0" bIns="0" numCol="1" anchor="ctr">
              <a:noAutofit/>
            </a:bodyPr>
            <a:lstStyle/>
            <a:p>
              <a:pPr algn="ctr"/>
              <a:endParaRPr/>
            </a:p>
          </p:txBody>
        </p:sp>
      </p:grpSp>
      <p:grpSp>
        <p:nvGrpSpPr>
          <p:cNvPr id="1431" name="19 Grupo"/>
          <p:cNvGrpSpPr/>
          <p:nvPr/>
        </p:nvGrpSpPr>
        <p:grpSpPr>
          <a:xfrm>
            <a:off x="22721146" y="5456311"/>
            <a:ext cx="1047386" cy="566995"/>
            <a:chOff x="0" y="0"/>
            <a:chExt cx="1047385" cy="566994"/>
          </a:xfrm>
        </p:grpSpPr>
        <p:sp>
          <p:nvSpPr>
            <p:cNvPr id="1429" name="6 Rectángulo"/>
            <p:cNvSpPr/>
            <p:nvPr/>
          </p:nvSpPr>
          <p:spPr>
            <a:xfrm rot="10800000">
              <a:off x="-1" y="4437"/>
              <a:ext cx="524770" cy="562558"/>
            </a:xfrm>
            <a:custGeom>
              <a:avLst/>
              <a:gdLst/>
              <a:ahLst/>
              <a:cxnLst>
                <a:cxn ang="0">
                  <a:pos x="wd2" y="hd2"/>
                </a:cxn>
                <a:cxn ang="5400000">
                  <a:pos x="wd2" y="hd2"/>
                </a:cxn>
                <a:cxn ang="10800000">
                  <a:pos x="wd2" y="hd2"/>
                </a:cxn>
                <a:cxn ang="16200000">
                  <a:pos x="wd2" y="hd2"/>
                </a:cxn>
              </a:cxnLst>
              <a:rect l="0" t="0" r="r" b="b"/>
              <a:pathLst>
                <a:path w="21600" h="21600" extrusionOk="0">
                  <a:moveTo>
                    <a:pt x="9206" y="0"/>
                  </a:moveTo>
                  <a:lnTo>
                    <a:pt x="21600" y="0"/>
                  </a:lnTo>
                  <a:lnTo>
                    <a:pt x="15538" y="21600"/>
                  </a:lnTo>
                  <a:lnTo>
                    <a:pt x="0" y="21404"/>
                  </a:lnTo>
                  <a:lnTo>
                    <a:pt x="9206" y="0"/>
                  </a:lnTo>
                  <a:close/>
                </a:path>
              </a:pathLst>
            </a:custGeom>
            <a:solidFill>
              <a:srgbClr val="FFFFFF"/>
            </a:solidFill>
            <a:ln w="12700" cap="flat">
              <a:noFill/>
              <a:miter lim="400000"/>
            </a:ln>
            <a:effectLst/>
          </p:spPr>
          <p:txBody>
            <a:bodyPr wrap="square" lIns="0" tIns="0" rIns="0" bIns="0" numCol="1" anchor="ctr">
              <a:noAutofit/>
            </a:bodyPr>
            <a:lstStyle/>
            <a:p>
              <a:pPr algn="ctr"/>
              <a:endParaRPr/>
            </a:p>
          </p:txBody>
        </p:sp>
        <p:sp>
          <p:nvSpPr>
            <p:cNvPr id="1430" name="6 Rectángulo"/>
            <p:cNvSpPr/>
            <p:nvPr/>
          </p:nvSpPr>
          <p:spPr>
            <a:xfrm rot="10800000">
              <a:off x="522617" y="0"/>
              <a:ext cx="524769" cy="562557"/>
            </a:xfrm>
            <a:custGeom>
              <a:avLst/>
              <a:gdLst/>
              <a:ahLst/>
              <a:cxnLst>
                <a:cxn ang="0">
                  <a:pos x="wd2" y="hd2"/>
                </a:cxn>
                <a:cxn ang="5400000">
                  <a:pos x="wd2" y="hd2"/>
                </a:cxn>
                <a:cxn ang="10800000">
                  <a:pos x="wd2" y="hd2"/>
                </a:cxn>
                <a:cxn ang="16200000">
                  <a:pos x="wd2" y="hd2"/>
                </a:cxn>
              </a:cxnLst>
              <a:rect l="0" t="0" r="r" b="b"/>
              <a:pathLst>
                <a:path w="21600" h="21600" extrusionOk="0">
                  <a:moveTo>
                    <a:pt x="9206" y="0"/>
                  </a:moveTo>
                  <a:lnTo>
                    <a:pt x="21600" y="0"/>
                  </a:lnTo>
                  <a:lnTo>
                    <a:pt x="15538" y="21600"/>
                  </a:lnTo>
                  <a:lnTo>
                    <a:pt x="0" y="21404"/>
                  </a:lnTo>
                  <a:lnTo>
                    <a:pt x="9206" y="0"/>
                  </a:lnTo>
                  <a:close/>
                </a:path>
              </a:pathLst>
            </a:custGeom>
            <a:solidFill>
              <a:srgbClr val="FFFFFF"/>
            </a:solidFill>
            <a:ln w="12700" cap="flat">
              <a:noFill/>
              <a:miter lim="400000"/>
            </a:ln>
            <a:effectLst/>
          </p:spPr>
          <p:txBody>
            <a:bodyPr wrap="square" lIns="0" tIns="0" rIns="0" bIns="0" numCol="1" anchor="ctr">
              <a:noAutofit/>
            </a:bodyPr>
            <a:lstStyle/>
            <a:p>
              <a:pPr algn="ctr"/>
              <a:endParaRPr/>
            </a:p>
          </p:txBody>
        </p:sp>
      </p:grpSp>
      <p:sp>
        <p:nvSpPr>
          <p:cNvPr id="1432" name="Welcome-Textbox"/>
          <p:cNvSpPr txBox="1"/>
          <p:nvPr/>
        </p:nvSpPr>
        <p:spPr>
          <a:xfrm>
            <a:off x="17815694" y="4295055"/>
            <a:ext cx="6248080" cy="1346045"/>
          </a:xfrm>
          <a:prstGeom prst="rect">
            <a:avLst/>
          </a:prstGeom>
          <a:ln w="12700">
            <a:miter lim="400000"/>
          </a:ln>
          <a:extLst>
            <a:ext uri="{C572A759-6A51-4108-AA02-DFA0A04FC94B}">
              <ma14:wrappingTextBoxFlag xmlns:ma14="http://schemas.microsoft.com/office/mac/drawingml/2011/main" val="1"/>
            </a:ext>
          </a:extLst>
        </p:spPr>
        <p:txBody>
          <a:bodyPr lIns="120858" tIns="120858" rIns="120858" bIns="120858">
            <a:spAutoFit/>
          </a:bodyPr>
          <a:lstStyle>
            <a:lvl1pPr algn="ctr" defTabSz="914400">
              <a:lnSpc>
                <a:spcPct val="85000"/>
              </a:lnSpc>
              <a:defRPr sz="2800">
                <a:solidFill>
                  <a:srgbClr val="FFFFFF"/>
                </a:solidFill>
                <a:latin typeface="Corbel"/>
                <a:ea typeface="Corbel"/>
                <a:cs typeface="Corbel"/>
                <a:sym typeface="Corbel"/>
              </a:defRPr>
            </a:lvl1pPr>
          </a:lstStyle>
          <a:p>
            <a:r>
              <a:rPr lang="es-ES" dirty="0" smtClean="0"/>
              <a:t>MARCO </a:t>
            </a:r>
            <a:r>
              <a:rPr dirty="0" smtClean="0"/>
              <a:t>CONCEPTUAL </a:t>
            </a:r>
            <a:r>
              <a:rPr lang="es-ES" dirty="0" smtClean="0"/>
              <a:t>EN SISTEMAS ALIMENTARIOS PARA LA NUTRICIÓN Y ALIMENTACIÓN SALUDABLE</a:t>
            </a:r>
            <a:endParaRPr dirty="0"/>
          </a:p>
        </p:txBody>
      </p:sp>
      <p:sp>
        <p:nvSpPr>
          <p:cNvPr id="1434" name="Rectángulo 1"/>
          <p:cNvSpPr/>
          <p:nvPr/>
        </p:nvSpPr>
        <p:spPr>
          <a:xfrm>
            <a:off x="12368274" y="12380839"/>
            <a:ext cx="9286985" cy="607720"/>
          </a:xfrm>
          <a:prstGeom prst="rect">
            <a:avLst/>
          </a:prstGeom>
          <a:solidFill>
            <a:srgbClr val="595959"/>
          </a:solidFill>
          <a:ln w="12700">
            <a:miter lim="400000"/>
          </a:ln>
        </p:spPr>
        <p:txBody>
          <a:bodyPr lIns="0" tIns="0" rIns="0" bIns="0" anchor="ctr"/>
          <a:lstStyle/>
          <a:p>
            <a:pPr algn="ctr">
              <a:defRPr>
                <a:solidFill>
                  <a:srgbClr val="FFFFFF"/>
                </a:solidFill>
                <a:latin typeface="Segoe UI Light"/>
                <a:ea typeface="Segoe UI Light"/>
                <a:cs typeface="Segoe UI Light"/>
                <a:sym typeface="Segoe UI Light"/>
              </a:defRPr>
            </a:pPr>
            <a:endParaRPr/>
          </a:p>
        </p:txBody>
      </p:sp>
      <p:sp>
        <p:nvSpPr>
          <p:cNvPr id="1435" name="Rectángulo 1"/>
          <p:cNvSpPr/>
          <p:nvPr/>
        </p:nvSpPr>
        <p:spPr>
          <a:xfrm rot="5400000">
            <a:off x="19086335" y="10308351"/>
            <a:ext cx="4754481" cy="607720"/>
          </a:xfrm>
          <a:prstGeom prst="rect">
            <a:avLst/>
          </a:prstGeom>
          <a:solidFill>
            <a:srgbClr val="595959"/>
          </a:solidFill>
          <a:ln w="12700">
            <a:miter lim="400000"/>
          </a:ln>
        </p:spPr>
        <p:txBody>
          <a:bodyPr lIns="0" tIns="0" rIns="0" bIns="0" anchor="ctr"/>
          <a:lstStyle/>
          <a:p>
            <a:pPr algn="ctr">
              <a:defRPr>
                <a:solidFill>
                  <a:srgbClr val="FFFFFF"/>
                </a:solidFill>
                <a:latin typeface="Segoe UI Light"/>
                <a:ea typeface="Segoe UI Light"/>
                <a:cs typeface="Segoe UI Light"/>
                <a:sym typeface="Segoe UI Light"/>
              </a:defRPr>
            </a:pPr>
            <a:endParaRPr/>
          </a:p>
        </p:txBody>
      </p:sp>
      <p:pic>
        <p:nvPicPr>
          <p:cNvPr id="1436" name="pasted-image.pdf" descr="pasted-image.pdf"/>
          <p:cNvPicPr>
            <a:picLocks noChangeAspect="1"/>
          </p:cNvPicPr>
          <p:nvPr/>
        </p:nvPicPr>
        <p:blipFill>
          <a:blip r:embed="rId3">
            <a:extLst/>
          </a:blip>
          <a:stretch>
            <a:fillRect/>
          </a:stretch>
        </p:blipFill>
        <p:spPr>
          <a:xfrm>
            <a:off x="19562532" y="7251547"/>
            <a:ext cx="3110004" cy="3157495"/>
          </a:xfrm>
          <a:prstGeom prst="rect">
            <a:avLst/>
          </a:prstGeom>
          <a:ln w="12700">
            <a:miter lim="400000"/>
          </a:ln>
        </p:spPr>
      </p:pic>
      <p:sp>
        <p:nvSpPr>
          <p:cNvPr id="1437" name="Elipse 47"/>
          <p:cNvSpPr/>
          <p:nvPr/>
        </p:nvSpPr>
        <p:spPr>
          <a:xfrm>
            <a:off x="11257235" y="12029333"/>
            <a:ext cx="1310730" cy="1310731"/>
          </a:xfrm>
          <a:prstGeom prst="ellipse">
            <a:avLst/>
          </a:prstGeom>
          <a:solidFill>
            <a:srgbClr val="595959"/>
          </a:solidFill>
          <a:ln w="12700">
            <a:miter lim="400000"/>
          </a:ln>
        </p:spPr>
        <p:txBody>
          <a:bodyPr lIns="0" tIns="0" rIns="0" bIns="0" anchor="ctr"/>
          <a:lstStyle/>
          <a:p>
            <a:pPr algn="ctr">
              <a:defRPr>
                <a:solidFill>
                  <a:srgbClr val="FFFFFF"/>
                </a:solidFill>
                <a:latin typeface="Segoe UI Light"/>
                <a:ea typeface="Segoe UI Light"/>
                <a:cs typeface="Segoe UI Light"/>
                <a:sym typeface="Segoe UI Light"/>
              </a:defRPr>
            </a:pPr>
            <a:endParaRPr/>
          </a:p>
        </p:txBody>
      </p:sp>
      <p:sp>
        <p:nvSpPr>
          <p:cNvPr id="1438" name="what are the implications of using a food systems approach for healthy diets and improved nutrition?"/>
          <p:cNvSpPr txBox="1">
            <a:spLocks noGrp="1"/>
          </p:cNvSpPr>
          <p:nvPr>
            <p:ph type="title" idx="4294967295"/>
          </p:nvPr>
        </p:nvSpPr>
        <p:spPr>
          <a:xfrm>
            <a:off x="1221154" y="976498"/>
            <a:ext cx="15031740" cy="1282702"/>
          </a:xfrm>
          <a:prstGeom prst="rect">
            <a:avLst/>
          </a:prstGeom>
        </p:spPr>
        <p:txBody>
          <a:bodyPr lIns="50800" tIns="50800" rIns="50800" bIns="50800">
            <a:normAutofit fontScale="90000"/>
          </a:bodyPr>
          <a:lstStyle>
            <a:lvl1pPr algn="ctr" defTabSz="355192">
              <a:defRPr sz="3840" b="1" spc="0">
                <a:solidFill>
                  <a:schemeClr val="accent6">
                    <a:lumOff val="-2549"/>
                  </a:schemeClr>
                </a:solidFill>
                <a:latin typeface="Arial"/>
                <a:ea typeface="Arial"/>
                <a:cs typeface="Arial"/>
                <a:sym typeface="Arial"/>
              </a:defRPr>
            </a:lvl1pPr>
          </a:lstStyle>
          <a:p>
            <a:r>
              <a:rPr lang="es-ES" dirty="0" smtClean="0"/>
              <a:t>¿CUÁLES SON LAS IMPLICACIONES DE USAR UN ENFOQUE DE SISTEMAS ALIMENTARIOS PARA LA ALIMENTACIÓN SALUDABLE Y UNA MEJOR NUTRICIÓN?</a:t>
            </a:r>
            <a:endParaRPr dirty="0"/>
          </a:p>
        </p:txBody>
      </p:sp>
      <p:pic>
        <p:nvPicPr>
          <p:cNvPr id="3" name="Picture 2"/>
          <p:cNvPicPr>
            <a:picLocks noChangeAspect="1"/>
          </p:cNvPicPr>
          <p:nvPr/>
        </p:nvPicPr>
        <p:blipFill rotWithShape="1">
          <a:blip r:embed="rId4"/>
          <a:srcRect l="50033" t="21852" r="30573" b="7037"/>
          <a:stretch/>
        </p:blipFill>
        <p:spPr>
          <a:xfrm>
            <a:off x="141286" y="3539927"/>
            <a:ext cx="6196776" cy="6390368"/>
          </a:xfrm>
          <a:prstGeom prst="rect">
            <a:avLst/>
          </a:prstGeom>
        </p:spPr>
      </p:pic>
      <p:pic>
        <p:nvPicPr>
          <p:cNvPr id="18" name="Picture 17"/>
          <p:cNvPicPr>
            <a:picLocks noChangeAspect="1"/>
          </p:cNvPicPr>
          <p:nvPr/>
        </p:nvPicPr>
        <p:blipFill rotWithShape="1">
          <a:blip r:embed="rId4"/>
          <a:srcRect l="69114" t="21852" r="1" b="7037"/>
          <a:stretch/>
        </p:blipFill>
        <p:spPr>
          <a:xfrm>
            <a:off x="6158485" y="3077511"/>
            <a:ext cx="11296660" cy="7315200"/>
          </a:xfrm>
          <a:prstGeom prst="rect">
            <a:avLst/>
          </a:prstGeom>
        </p:spPr>
      </p:pic>
      <p:sp>
        <p:nvSpPr>
          <p:cNvPr id="4" name="Oval 3"/>
          <p:cNvSpPr/>
          <p:nvPr/>
        </p:nvSpPr>
        <p:spPr>
          <a:xfrm>
            <a:off x="5838092" y="5456310"/>
            <a:ext cx="3464170" cy="3072228"/>
          </a:xfrm>
          <a:prstGeom prst="ellipse">
            <a:avLst/>
          </a:prstGeom>
          <a:noFill/>
          <a:ln w="2857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241747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a:ln>
                <a:noFill/>
              </a:ln>
              <a:solidFill>
                <a:srgbClr val="000000"/>
              </a:solidFill>
              <a:effectLst/>
              <a:uFillTx/>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fill="hold"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 name="1 Marcador de número de diapositiva"/>
          <p:cNvSpPr txBox="1">
            <a:spLocks noGrp="1"/>
          </p:cNvSpPr>
          <p:nvPr>
            <p:ph type="sldNum" sz="quarter" idx="2"/>
          </p:nvPr>
        </p:nvSpPr>
        <p:spPr>
          <a:xfrm>
            <a:off x="22983564" y="13035074"/>
            <a:ext cx="470909" cy="481322"/>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17</a:t>
            </a:fld>
            <a:endParaRPr/>
          </a:p>
        </p:txBody>
      </p:sp>
      <p:sp>
        <p:nvSpPr>
          <p:cNvPr id="1443" name="17 Marcador de texto"/>
          <p:cNvSpPr txBox="1">
            <a:spLocks noGrp="1"/>
          </p:cNvSpPr>
          <p:nvPr>
            <p:ph type="body" sz="quarter" idx="1"/>
          </p:nvPr>
        </p:nvSpPr>
        <p:spPr>
          <a:xfrm>
            <a:off x="714581" y="535751"/>
            <a:ext cx="22907926" cy="946737"/>
          </a:xfrm>
          <a:prstGeom prst="rect">
            <a:avLst/>
          </a:prstGeom>
        </p:spPr>
        <p:txBody>
          <a:bodyPr anchor="ctr">
            <a:noAutofit/>
          </a:bodyPr>
          <a:lstStyle/>
          <a:p>
            <a:pPr defTabSz="1837277">
              <a:lnSpc>
                <a:spcPct val="100000"/>
              </a:lnSpc>
              <a:spcBef>
                <a:spcPts val="1000"/>
              </a:spcBef>
              <a:defRPr sz="4560">
                <a:solidFill>
                  <a:srgbClr val="1F1F1F"/>
                </a:solidFill>
                <a:latin typeface="Oswald"/>
                <a:ea typeface="Oswald"/>
                <a:cs typeface="Oswald"/>
                <a:sym typeface="Oswald"/>
              </a:defRPr>
            </a:pPr>
            <a:r>
              <a:rPr lang="es-ES" sz="3600" dirty="0" smtClean="0"/>
              <a:t>EL OBJETIVO </a:t>
            </a:r>
            <a:r>
              <a:rPr lang="es-ES" sz="3600" dirty="0" smtClean="0">
                <a:solidFill>
                  <a:schemeClr val="accent3">
                    <a:lumOff val="-8588"/>
                  </a:schemeClr>
                </a:solidFill>
              </a:rPr>
              <a:t>HACER DE LOS SISTEMAS ALIMENTARIOS MÁS SOSTENIBLES PARA LA ALIMENTACIÓN SALUDABLE</a:t>
            </a:r>
            <a:endParaRPr sz="3600" dirty="0">
              <a:solidFill>
                <a:schemeClr val="accent3">
                  <a:lumOff val="-8588"/>
                </a:schemeClr>
              </a:solidFill>
            </a:endParaRPr>
          </a:p>
        </p:txBody>
      </p:sp>
      <p:grpSp>
        <p:nvGrpSpPr>
          <p:cNvPr id="1452" name="Grupo 13"/>
          <p:cNvGrpSpPr/>
          <p:nvPr/>
        </p:nvGrpSpPr>
        <p:grpSpPr>
          <a:xfrm>
            <a:off x="16786582" y="3858798"/>
            <a:ext cx="4837865" cy="4813177"/>
            <a:chOff x="600803" y="625491"/>
            <a:chExt cx="4837864" cy="4813176"/>
          </a:xfrm>
        </p:grpSpPr>
        <p:grpSp>
          <p:nvGrpSpPr>
            <p:cNvPr id="1448" name="Grupo 2"/>
            <p:cNvGrpSpPr/>
            <p:nvPr/>
          </p:nvGrpSpPr>
          <p:grpSpPr>
            <a:xfrm>
              <a:off x="933123" y="933123"/>
              <a:ext cx="4505544" cy="4505544"/>
              <a:chOff x="933123" y="933123"/>
              <a:chExt cx="4505543" cy="4505543"/>
            </a:xfrm>
          </p:grpSpPr>
          <p:sp>
            <p:nvSpPr>
              <p:cNvPr id="1444" name="Elipse 61"/>
              <p:cNvSpPr/>
              <p:nvPr/>
            </p:nvSpPr>
            <p:spPr>
              <a:xfrm rot="2706211">
                <a:off x="933123" y="933123"/>
                <a:ext cx="4505543" cy="4505543"/>
              </a:xfrm>
              <a:prstGeom prst="ellipse">
                <a:avLst/>
              </a:prstGeom>
              <a:solidFill>
                <a:schemeClr val="accent4"/>
              </a:solidFill>
              <a:ln w="9525" cap="flat">
                <a:solidFill>
                  <a:srgbClr val="FFFFFF"/>
                </a:solidFill>
                <a:prstDash val="solid"/>
                <a:round/>
              </a:ln>
              <a:effectLst/>
            </p:spPr>
            <p:txBody>
              <a:bodyPr wrap="square" lIns="0" tIns="0" rIns="0" bIns="0" numCol="1" anchor="ctr">
                <a:noAutofit/>
              </a:bodyPr>
              <a:lstStyle/>
              <a:p>
                <a:pPr algn="ctr">
                  <a:defRPr sz="8000">
                    <a:latin typeface="Oswald"/>
                    <a:ea typeface="Oswald"/>
                    <a:cs typeface="Oswald"/>
                    <a:sym typeface="Oswald"/>
                  </a:defRPr>
                </a:pPr>
                <a:endParaRPr/>
              </a:p>
            </p:txBody>
          </p:sp>
          <p:grpSp>
            <p:nvGrpSpPr>
              <p:cNvPr id="1447" name="30 Elipse"/>
              <p:cNvGrpSpPr/>
              <p:nvPr/>
            </p:nvGrpSpPr>
            <p:grpSpPr>
              <a:xfrm>
                <a:off x="1033245" y="1033246"/>
                <a:ext cx="4305299" cy="4305298"/>
                <a:chOff x="-1" y="0"/>
                <a:chExt cx="4305298" cy="4305296"/>
              </a:xfrm>
            </p:grpSpPr>
            <p:sp>
              <p:nvSpPr>
                <p:cNvPr id="1445" name="Circle"/>
                <p:cNvSpPr/>
                <p:nvPr/>
              </p:nvSpPr>
              <p:spPr>
                <a:xfrm>
                  <a:off x="-1" y="0"/>
                  <a:ext cx="4305298" cy="4305296"/>
                </a:xfrm>
                <a:prstGeom prst="ellipse">
                  <a:avLst/>
                </a:prstGeom>
                <a:solidFill>
                  <a:srgbClr val="FFFFFF"/>
                </a:solidFill>
                <a:ln w="12700" cap="flat">
                  <a:noFill/>
                  <a:miter lim="400000"/>
                </a:ln>
                <a:effectLst/>
              </p:spPr>
              <p:txBody>
                <a:bodyPr wrap="square" lIns="0" tIns="0" rIns="0" bIns="0" numCol="1" anchor="ctr">
                  <a:noAutofit/>
                </a:bodyPr>
                <a:lstStyle/>
                <a:p>
                  <a:pPr algn="ctr" defTabSz="679604">
                    <a:defRPr sz="2700">
                      <a:solidFill>
                        <a:srgbClr val="404040"/>
                      </a:solidFill>
                      <a:latin typeface="Oswald"/>
                      <a:ea typeface="Oswald"/>
                      <a:cs typeface="Oswald"/>
                      <a:sym typeface="Oswald"/>
                    </a:defRPr>
                  </a:pPr>
                  <a:endParaRPr/>
                </a:p>
              </p:txBody>
            </p:sp>
            <p:sp>
              <p:nvSpPr>
                <p:cNvPr id="1446" name="REDUCING FOOD LOOSES &amp; WASTE TO ESNURE EQUITABLE ACCESS TO FOOD"/>
                <p:cNvSpPr txBox="1"/>
                <p:nvPr/>
              </p:nvSpPr>
              <p:spPr>
                <a:xfrm>
                  <a:off x="816317" y="551438"/>
                  <a:ext cx="3044305" cy="34163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679604">
                    <a:defRPr sz="2700">
                      <a:solidFill>
                        <a:srgbClr val="404040"/>
                      </a:solidFill>
                      <a:latin typeface="Oswald"/>
                      <a:ea typeface="Oswald"/>
                      <a:cs typeface="Oswald"/>
                      <a:sym typeface="Oswald"/>
                    </a:defRPr>
                  </a:lvl1pPr>
                </a:lstStyle>
                <a:p>
                  <a:r>
                    <a:rPr lang="es-ES" dirty="0" smtClean="0"/>
                    <a:t>REDUCIR LAS PÉRDIDAS Y DESPERDICIOS PARA GARANTIZAR UN ACCESO EQUITATIVO A LOS ALIMENTOS</a:t>
                  </a:r>
                  <a:endParaRPr dirty="0"/>
                </a:p>
              </p:txBody>
            </p:sp>
          </p:grpSp>
        </p:grpSp>
        <p:grpSp>
          <p:nvGrpSpPr>
            <p:cNvPr id="1451" name="46 Elipse"/>
            <p:cNvGrpSpPr/>
            <p:nvPr/>
          </p:nvGrpSpPr>
          <p:grpSpPr>
            <a:xfrm>
              <a:off x="600803" y="625491"/>
              <a:ext cx="1607501" cy="1609233"/>
              <a:chOff x="0" y="0"/>
              <a:chExt cx="1607500" cy="1609232"/>
            </a:xfrm>
          </p:grpSpPr>
          <p:sp>
            <p:nvSpPr>
              <p:cNvPr id="1449" name="Circle"/>
              <p:cNvSpPr/>
              <p:nvPr/>
            </p:nvSpPr>
            <p:spPr>
              <a:xfrm>
                <a:off x="-1" y="-1"/>
                <a:ext cx="1607502" cy="1609234"/>
              </a:xfrm>
              <a:prstGeom prst="ellipse">
                <a:avLst/>
              </a:prstGeom>
              <a:solidFill>
                <a:schemeClr val="accent4">
                  <a:alpha val="90000"/>
                </a:schemeClr>
              </a:solidFill>
              <a:ln w="12700" cap="flat">
                <a:noFill/>
                <a:miter lim="400000"/>
              </a:ln>
              <a:effectLst/>
            </p:spPr>
            <p:txBody>
              <a:bodyPr wrap="square" lIns="0" tIns="0" rIns="0" bIns="0" numCol="1" anchor="ctr">
                <a:noAutofit/>
              </a:bodyPr>
              <a:lstStyle/>
              <a:p>
                <a:pPr algn="ctr" defTabSz="679604">
                  <a:defRPr>
                    <a:solidFill>
                      <a:srgbClr val="FFFFFF"/>
                    </a:solidFill>
                  </a:defRPr>
                </a:pPr>
                <a:endParaRPr/>
              </a:p>
            </p:txBody>
          </p:sp>
          <p:sp>
            <p:nvSpPr>
              <p:cNvPr id="1450" name="4"/>
              <p:cNvSpPr txBox="1"/>
              <p:nvPr/>
            </p:nvSpPr>
            <p:spPr>
              <a:xfrm>
                <a:off x="235412" y="454096"/>
                <a:ext cx="1136675"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679604">
                  <a:defRPr sz="4000" b="1">
                    <a:solidFill>
                      <a:srgbClr val="FFFFFF"/>
                    </a:solidFill>
                    <a:latin typeface="Oswald"/>
                    <a:ea typeface="Oswald"/>
                    <a:cs typeface="Oswald"/>
                    <a:sym typeface="Oswald"/>
                  </a:defRPr>
                </a:lvl1pPr>
              </a:lstStyle>
              <a:p>
                <a:r>
                  <a:t>4</a:t>
                </a:r>
              </a:p>
            </p:txBody>
          </p:sp>
        </p:grpSp>
      </p:grpSp>
      <p:grpSp>
        <p:nvGrpSpPr>
          <p:cNvPr id="1461" name="Grupo 10"/>
          <p:cNvGrpSpPr/>
          <p:nvPr/>
        </p:nvGrpSpPr>
        <p:grpSpPr>
          <a:xfrm>
            <a:off x="11917478" y="3858798"/>
            <a:ext cx="4837865" cy="4813177"/>
            <a:chOff x="600803" y="625492"/>
            <a:chExt cx="4837864" cy="4813175"/>
          </a:xfrm>
        </p:grpSpPr>
        <p:grpSp>
          <p:nvGrpSpPr>
            <p:cNvPr id="1457" name="Grupo 1"/>
            <p:cNvGrpSpPr/>
            <p:nvPr/>
          </p:nvGrpSpPr>
          <p:grpSpPr>
            <a:xfrm>
              <a:off x="933123" y="933123"/>
              <a:ext cx="4505544" cy="4505544"/>
              <a:chOff x="933123" y="933123"/>
              <a:chExt cx="4505543" cy="4505543"/>
            </a:xfrm>
          </p:grpSpPr>
          <p:sp>
            <p:nvSpPr>
              <p:cNvPr id="1453" name="Lágrima 66"/>
              <p:cNvSpPr/>
              <p:nvPr/>
            </p:nvSpPr>
            <p:spPr>
              <a:xfrm rot="2706211">
                <a:off x="933123" y="933123"/>
                <a:ext cx="4505543" cy="450554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accent3"/>
              </a:solidFill>
              <a:ln w="9525" cap="flat">
                <a:solidFill>
                  <a:srgbClr val="FFFFFF"/>
                </a:solidFill>
                <a:prstDash val="solid"/>
                <a:round/>
              </a:ln>
              <a:effectLst/>
            </p:spPr>
            <p:txBody>
              <a:bodyPr wrap="square" lIns="0" tIns="0" rIns="0" bIns="0" numCol="1" anchor="ctr">
                <a:noAutofit/>
              </a:bodyPr>
              <a:lstStyle/>
              <a:p>
                <a:pPr algn="ctr">
                  <a:defRPr sz="8000">
                    <a:latin typeface="Oswald"/>
                    <a:ea typeface="Oswald"/>
                    <a:cs typeface="Oswald"/>
                    <a:sym typeface="Oswald"/>
                  </a:defRPr>
                </a:pPr>
                <a:endParaRPr/>
              </a:p>
            </p:txBody>
          </p:sp>
          <p:grpSp>
            <p:nvGrpSpPr>
              <p:cNvPr id="1456" name="30 Elipse"/>
              <p:cNvGrpSpPr/>
              <p:nvPr/>
            </p:nvGrpSpPr>
            <p:grpSpPr>
              <a:xfrm>
                <a:off x="1033245" y="1033247"/>
                <a:ext cx="4305299" cy="4305297"/>
                <a:chOff x="-1" y="0"/>
                <a:chExt cx="4305298" cy="4305296"/>
              </a:xfrm>
            </p:grpSpPr>
            <p:sp>
              <p:nvSpPr>
                <p:cNvPr id="1454" name="Circle"/>
                <p:cNvSpPr/>
                <p:nvPr/>
              </p:nvSpPr>
              <p:spPr>
                <a:xfrm>
                  <a:off x="-1" y="0"/>
                  <a:ext cx="4305298" cy="4305296"/>
                </a:xfrm>
                <a:prstGeom prst="ellipse">
                  <a:avLst/>
                </a:prstGeom>
                <a:solidFill>
                  <a:srgbClr val="FFFFFF"/>
                </a:solidFill>
                <a:ln w="12700" cap="flat">
                  <a:noFill/>
                  <a:miter lim="400000"/>
                </a:ln>
                <a:effectLst/>
              </p:spPr>
              <p:txBody>
                <a:bodyPr wrap="square" lIns="0" tIns="0" rIns="0" bIns="0" numCol="1" anchor="ctr">
                  <a:noAutofit/>
                </a:bodyPr>
                <a:lstStyle/>
                <a:p>
                  <a:pPr algn="ctr" defTabSz="679604">
                    <a:defRPr sz="2700">
                      <a:solidFill>
                        <a:srgbClr val="404040"/>
                      </a:solidFill>
                      <a:latin typeface="Oswald"/>
                      <a:ea typeface="Oswald"/>
                      <a:cs typeface="Oswald"/>
                      <a:sym typeface="Oswald"/>
                    </a:defRPr>
                  </a:pPr>
                  <a:endParaRPr/>
                </a:p>
              </p:txBody>
            </p:sp>
            <p:sp>
              <p:nvSpPr>
                <p:cNvPr id="1455" name="IMPROVING FOOD PRODUCTION, STORAGE, PROCESSING AND DEMAND"/>
                <p:cNvSpPr txBox="1"/>
                <p:nvPr/>
              </p:nvSpPr>
              <p:spPr>
                <a:xfrm>
                  <a:off x="630495" y="652240"/>
                  <a:ext cx="3335960" cy="30008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679604">
                    <a:defRPr sz="2700">
                      <a:solidFill>
                        <a:srgbClr val="404040"/>
                      </a:solidFill>
                      <a:latin typeface="Oswald"/>
                      <a:ea typeface="Oswald"/>
                      <a:cs typeface="Oswald"/>
                      <a:sym typeface="Oswald"/>
                    </a:defRPr>
                  </a:lvl1pPr>
                </a:lstStyle>
                <a:p>
                  <a:r>
                    <a:rPr lang="es-ES" dirty="0" smtClean="0"/>
                    <a:t>MEJORAR LA PRODUCCIÓN, ALMACENAMIENTO, PROCESAMIENTO Y DISTRIBUCIÓN DE LOS ALIMENTOS</a:t>
                  </a:r>
                  <a:endParaRPr dirty="0"/>
                </a:p>
              </p:txBody>
            </p:sp>
          </p:grpSp>
        </p:grpSp>
        <p:grpSp>
          <p:nvGrpSpPr>
            <p:cNvPr id="1460" name="46 Elipse"/>
            <p:cNvGrpSpPr/>
            <p:nvPr/>
          </p:nvGrpSpPr>
          <p:grpSpPr>
            <a:xfrm>
              <a:off x="600803" y="625492"/>
              <a:ext cx="1607501" cy="1609233"/>
              <a:chOff x="0" y="0"/>
              <a:chExt cx="1607500" cy="1609232"/>
            </a:xfrm>
          </p:grpSpPr>
          <p:sp>
            <p:nvSpPr>
              <p:cNvPr id="1458" name="Circle"/>
              <p:cNvSpPr/>
              <p:nvPr/>
            </p:nvSpPr>
            <p:spPr>
              <a:xfrm>
                <a:off x="-1" y="-1"/>
                <a:ext cx="1607502" cy="1609234"/>
              </a:xfrm>
              <a:prstGeom prst="ellipse">
                <a:avLst/>
              </a:prstGeom>
              <a:solidFill>
                <a:schemeClr val="accent3">
                  <a:alpha val="90000"/>
                </a:schemeClr>
              </a:solidFill>
              <a:ln w="12700" cap="flat">
                <a:noFill/>
                <a:miter lim="400000"/>
              </a:ln>
              <a:effectLst/>
            </p:spPr>
            <p:txBody>
              <a:bodyPr wrap="square" lIns="0" tIns="0" rIns="0" bIns="0" numCol="1" anchor="ctr">
                <a:noAutofit/>
              </a:bodyPr>
              <a:lstStyle/>
              <a:p>
                <a:pPr algn="ctr" defTabSz="679604">
                  <a:defRPr>
                    <a:solidFill>
                      <a:srgbClr val="FFFFFF"/>
                    </a:solidFill>
                  </a:defRPr>
                </a:pPr>
                <a:endParaRPr/>
              </a:p>
            </p:txBody>
          </p:sp>
          <p:sp>
            <p:nvSpPr>
              <p:cNvPr id="1459" name="3"/>
              <p:cNvSpPr txBox="1"/>
              <p:nvPr/>
            </p:nvSpPr>
            <p:spPr>
              <a:xfrm>
                <a:off x="235412" y="454096"/>
                <a:ext cx="1136675"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679604">
                  <a:defRPr sz="4000" b="1">
                    <a:solidFill>
                      <a:srgbClr val="FFFFFF"/>
                    </a:solidFill>
                    <a:latin typeface="Oswald"/>
                    <a:ea typeface="Oswald"/>
                    <a:cs typeface="Oswald"/>
                    <a:sym typeface="Oswald"/>
                  </a:defRPr>
                </a:lvl1pPr>
              </a:lstStyle>
              <a:p>
                <a:r>
                  <a:t>3</a:t>
                </a:r>
              </a:p>
            </p:txBody>
          </p:sp>
        </p:grpSp>
      </p:grpSp>
      <p:grpSp>
        <p:nvGrpSpPr>
          <p:cNvPr id="1470" name="Grupo 8"/>
          <p:cNvGrpSpPr/>
          <p:nvPr/>
        </p:nvGrpSpPr>
        <p:grpSpPr>
          <a:xfrm>
            <a:off x="7048369" y="3858798"/>
            <a:ext cx="4837865" cy="4813177"/>
            <a:chOff x="600803" y="625492"/>
            <a:chExt cx="4837864" cy="4813175"/>
          </a:xfrm>
        </p:grpSpPr>
        <p:grpSp>
          <p:nvGrpSpPr>
            <p:cNvPr id="1466" name="Grupo 4"/>
            <p:cNvGrpSpPr/>
            <p:nvPr/>
          </p:nvGrpSpPr>
          <p:grpSpPr>
            <a:xfrm>
              <a:off x="933123" y="933123"/>
              <a:ext cx="4505544" cy="4505544"/>
              <a:chOff x="933123" y="933123"/>
              <a:chExt cx="4505543" cy="4505543"/>
            </a:xfrm>
          </p:grpSpPr>
          <p:sp>
            <p:nvSpPr>
              <p:cNvPr id="1462" name="Lágrima 56"/>
              <p:cNvSpPr/>
              <p:nvPr/>
            </p:nvSpPr>
            <p:spPr>
              <a:xfrm rot="2706211">
                <a:off x="933123" y="933123"/>
                <a:ext cx="4505543" cy="450554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accent4">
                  <a:satOff val="-7860"/>
                  <a:lumOff val="-10784"/>
                </a:schemeClr>
              </a:solidFill>
              <a:ln w="9525" cap="flat">
                <a:solidFill>
                  <a:srgbClr val="FFFFFF"/>
                </a:solidFill>
                <a:prstDash val="solid"/>
                <a:round/>
              </a:ln>
              <a:effectLst/>
            </p:spPr>
            <p:txBody>
              <a:bodyPr wrap="square" lIns="0" tIns="0" rIns="0" bIns="0" numCol="1" anchor="ctr">
                <a:noAutofit/>
              </a:bodyPr>
              <a:lstStyle/>
              <a:p>
                <a:pPr algn="ctr">
                  <a:defRPr sz="8000">
                    <a:latin typeface="Oswald"/>
                    <a:ea typeface="Oswald"/>
                    <a:cs typeface="Oswald"/>
                    <a:sym typeface="Oswald"/>
                  </a:defRPr>
                </a:pPr>
                <a:endParaRPr/>
              </a:p>
            </p:txBody>
          </p:sp>
          <p:grpSp>
            <p:nvGrpSpPr>
              <p:cNvPr id="1465" name="30 Elipse"/>
              <p:cNvGrpSpPr/>
              <p:nvPr/>
            </p:nvGrpSpPr>
            <p:grpSpPr>
              <a:xfrm>
                <a:off x="1033245" y="1033247"/>
                <a:ext cx="4305299" cy="4305297"/>
                <a:chOff x="-1" y="0"/>
                <a:chExt cx="4305298" cy="4305296"/>
              </a:xfrm>
            </p:grpSpPr>
            <p:sp>
              <p:nvSpPr>
                <p:cNvPr id="1463" name="Circle"/>
                <p:cNvSpPr/>
                <p:nvPr/>
              </p:nvSpPr>
              <p:spPr>
                <a:xfrm>
                  <a:off x="-1" y="0"/>
                  <a:ext cx="4305298" cy="4305296"/>
                </a:xfrm>
                <a:prstGeom prst="ellipse">
                  <a:avLst/>
                </a:prstGeom>
                <a:solidFill>
                  <a:srgbClr val="FFFFFF"/>
                </a:solidFill>
                <a:ln w="12700" cap="flat">
                  <a:noFill/>
                  <a:miter lim="400000"/>
                </a:ln>
                <a:effectLst/>
              </p:spPr>
              <p:txBody>
                <a:bodyPr wrap="square" lIns="0" tIns="0" rIns="0" bIns="0" numCol="1" anchor="ctr">
                  <a:noAutofit/>
                </a:bodyPr>
                <a:lstStyle/>
                <a:p>
                  <a:pPr algn="ctr" defTabSz="679604">
                    <a:defRPr sz="2700">
                      <a:solidFill>
                        <a:srgbClr val="404040"/>
                      </a:solidFill>
                      <a:latin typeface="Oswald"/>
                      <a:ea typeface="Oswald"/>
                      <a:cs typeface="Oswald"/>
                      <a:sym typeface="Oswald"/>
                    </a:defRPr>
                  </a:pPr>
                  <a:endParaRPr/>
                </a:p>
              </p:txBody>
            </p:sp>
            <p:sp>
              <p:nvSpPr>
                <p:cNvPr id="1464" name="MAKING MORE EFFICIENT AND SUSTAINABLE THE USE OF LAND AND NATURAL RESOURCES"/>
                <p:cNvSpPr txBox="1"/>
                <p:nvPr/>
              </p:nvSpPr>
              <p:spPr>
                <a:xfrm>
                  <a:off x="630495" y="998488"/>
                  <a:ext cx="3044305" cy="23083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679604">
                    <a:defRPr sz="2400">
                      <a:solidFill>
                        <a:srgbClr val="404040"/>
                      </a:solidFill>
                      <a:latin typeface="Oswald"/>
                      <a:ea typeface="Oswald"/>
                      <a:cs typeface="Oswald"/>
                      <a:sym typeface="Oswald"/>
                    </a:defRPr>
                  </a:lvl1pPr>
                </a:lstStyle>
                <a:p>
                  <a:r>
                    <a:rPr lang="es-ES" dirty="0" smtClean="0"/>
                    <a:t>HACER UN USO MÁS EFICIENTE Y SOSTENIBLE DE LA TIERRA Y LOS RECURSOS NATURALES</a:t>
                  </a:r>
                  <a:endParaRPr dirty="0"/>
                </a:p>
              </p:txBody>
            </p:sp>
          </p:grpSp>
        </p:grpSp>
        <p:grpSp>
          <p:nvGrpSpPr>
            <p:cNvPr id="1469" name="46 Elipse"/>
            <p:cNvGrpSpPr/>
            <p:nvPr/>
          </p:nvGrpSpPr>
          <p:grpSpPr>
            <a:xfrm>
              <a:off x="600803" y="625492"/>
              <a:ext cx="1607501" cy="1609233"/>
              <a:chOff x="0" y="0"/>
              <a:chExt cx="1607500" cy="1609232"/>
            </a:xfrm>
          </p:grpSpPr>
          <p:sp>
            <p:nvSpPr>
              <p:cNvPr id="1467" name="Circle"/>
              <p:cNvSpPr/>
              <p:nvPr/>
            </p:nvSpPr>
            <p:spPr>
              <a:xfrm>
                <a:off x="-1" y="-1"/>
                <a:ext cx="1607502" cy="1609234"/>
              </a:xfrm>
              <a:prstGeom prst="ellipse">
                <a:avLst/>
              </a:prstGeom>
              <a:solidFill>
                <a:schemeClr val="accent4">
                  <a:satOff val="-7860"/>
                  <a:lumOff val="-10784"/>
                </a:schemeClr>
              </a:solidFill>
              <a:ln w="12700" cap="flat">
                <a:noFill/>
                <a:miter lim="400000"/>
              </a:ln>
              <a:effectLst/>
            </p:spPr>
            <p:txBody>
              <a:bodyPr wrap="square" lIns="0" tIns="0" rIns="0" bIns="0" numCol="1" anchor="ctr">
                <a:noAutofit/>
              </a:bodyPr>
              <a:lstStyle/>
              <a:p>
                <a:pPr algn="ctr" defTabSz="679604">
                  <a:defRPr>
                    <a:solidFill>
                      <a:srgbClr val="FFFFFF"/>
                    </a:solidFill>
                  </a:defRPr>
                </a:pPr>
                <a:endParaRPr/>
              </a:p>
            </p:txBody>
          </p:sp>
          <p:sp>
            <p:nvSpPr>
              <p:cNvPr id="1468" name="2"/>
              <p:cNvSpPr txBox="1"/>
              <p:nvPr/>
            </p:nvSpPr>
            <p:spPr>
              <a:xfrm>
                <a:off x="235412" y="454096"/>
                <a:ext cx="1136675"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679604">
                  <a:defRPr sz="4000" b="1">
                    <a:solidFill>
                      <a:srgbClr val="FFFFFF"/>
                    </a:solidFill>
                    <a:latin typeface="Oswald"/>
                    <a:ea typeface="Oswald"/>
                    <a:cs typeface="Oswald"/>
                    <a:sym typeface="Oswald"/>
                  </a:defRPr>
                </a:lvl1pPr>
              </a:lstStyle>
              <a:p>
                <a:r>
                  <a:t>2</a:t>
                </a:r>
              </a:p>
            </p:txBody>
          </p:sp>
        </p:grpSp>
      </p:grpSp>
      <p:grpSp>
        <p:nvGrpSpPr>
          <p:cNvPr id="1479" name="Grupo 7"/>
          <p:cNvGrpSpPr/>
          <p:nvPr/>
        </p:nvGrpSpPr>
        <p:grpSpPr>
          <a:xfrm>
            <a:off x="2179263" y="3858798"/>
            <a:ext cx="4837864" cy="4813177"/>
            <a:chOff x="600803" y="625492"/>
            <a:chExt cx="4837863" cy="4813175"/>
          </a:xfrm>
        </p:grpSpPr>
        <p:grpSp>
          <p:nvGrpSpPr>
            <p:cNvPr id="1475" name="Grupo 5"/>
            <p:cNvGrpSpPr/>
            <p:nvPr/>
          </p:nvGrpSpPr>
          <p:grpSpPr>
            <a:xfrm>
              <a:off x="933122" y="933123"/>
              <a:ext cx="4505544" cy="4505544"/>
              <a:chOff x="933123" y="933123"/>
              <a:chExt cx="4505543" cy="4505543"/>
            </a:xfrm>
          </p:grpSpPr>
          <p:sp>
            <p:nvSpPr>
              <p:cNvPr id="1471" name="Lágrima 9"/>
              <p:cNvSpPr/>
              <p:nvPr/>
            </p:nvSpPr>
            <p:spPr>
              <a:xfrm rot="2706211">
                <a:off x="933123" y="933123"/>
                <a:ext cx="4505543" cy="450554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accent3">
                  <a:lumOff val="-8588"/>
                </a:schemeClr>
              </a:solidFill>
              <a:ln w="9525" cap="flat">
                <a:solidFill>
                  <a:srgbClr val="FFFFFF"/>
                </a:solidFill>
                <a:prstDash val="solid"/>
                <a:round/>
              </a:ln>
              <a:effectLst/>
            </p:spPr>
            <p:txBody>
              <a:bodyPr wrap="square" lIns="0" tIns="0" rIns="0" bIns="0" numCol="1" anchor="ctr">
                <a:noAutofit/>
              </a:bodyPr>
              <a:lstStyle/>
              <a:p>
                <a:pPr algn="ctr">
                  <a:defRPr sz="8000">
                    <a:latin typeface="Oswald"/>
                    <a:ea typeface="Oswald"/>
                    <a:cs typeface="Oswald"/>
                    <a:sym typeface="Oswald"/>
                  </a:defRPr>
                </a:pPr>
                <a:endParaRPr/>
              </a:p>
            </p:txBody>
          </p:sp>
          <p:grpSp>
            <p:nvGrpSpPr>
              <p:cNvPr id="1474" name="30 Elipse"/>
              <p:cNvGrpSpPr/>
              <p:nvPr/>
            </p:nvGrpSpPr>
            <p:grpSpPr>
              <a:xfrm>
                <a:off x="1033245" y="1033247"/>
                <a:ext cx="4305299" cy="4305297"/>
                <a:chOff x="-1" y="0"/>
                <a:chExt cx="4305298" cy="4305296"/>
              </a:xfrm>
            </p:grpSpPr>
            <p:sp>
              <p:nvSpPr>
                <p:cNvPr id="1472" name="Circle"/>
                <p:cNvSpPr/>
                <p:nvPr/>
              </p:nvSpPr>
              <p:spPr>
                <a:xfrm>
                  <a:off x="-1" y="0"/>
                  <a:ext cx="4305298" cy="4305296"/>
                </a:xfrm>
                <a:prstGeom prst="ellipse">
                  <a:avLst/>
                </a:prstGeom>
                <a:solidFill>
                  <a:srgbClr val="FFFFFF"/>
                </a:solidFill>
                <a:ln w="12700" cap="flat">
                  <a:noFill/>
                  <a:miter lim="400000"/>
                </a:ln>
                <a:effectLst/>
              </p:spPr>
              <p:txBody>
                <a:bodyPr wrap="square" lIns="0" tIns="0" rIns="0" bIns="0" numCol="1" anchor="ctr">
                  <a:noAutofit/>
                </a:bodyPr>
                <a:lstStyle/>
                <a:p>
                  <a:pPr algn="ctr" defTabSz="679604">
                    <a:defRPr sz="2700">
                      <a:solidFill>
                        <a:srgbClr val="404040"/>
                      </a:solidFill>
                      <a:latin typeface="Oswald"/>
                      <a:ea typeface="Oswald"/>
                      <a:cs typeface="Oswald"/>
                      <a:sym typeface="Oswald"/>
                    </a:defRPr>
                  </a:pPr>
                  <a:endParaRPr/>
                </a:p>
              </p:txBody>
            </p:sp>
            <p:sp>
              <p:nvSpPr>
                <p:cNvPr id="1473" name="PRESERVING ECOSYSTEMS"/>
                <p:cNvSpPr txBox="1"/>
                <p:nvPr/>
              </p:nvSpPr>
              <p:spPr>
                <a:xfrm>
                  <a:off x="630495" y="1690984"/>
                  <a:ext cx="3044305" cy="9233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679604">
                    <a:defRPr sz="2700">
                      <a:solidFill>
                        <a:srgbClr val="404040"/>
                      </a:solidFill>
                      <a:latin typeface="Oswald"/>
                      <a:ea typeface="Oswald"/>
                      <a:cs typeface="Oswald"/>
                      <a:sym typeface="Oswald"/>
                    </a:defRPr>
                  </a:lvl1pPr>
                </a:lstStyle>
                <a:p>
                  <a:r>
                    <a:rPr lang="es-ES" dirty="0" smtClean="0"/>
                    <a:t>PRESERVAR ECOSISTEMAS</a:t>
                  </a:r>
                  <a:endParaRPr dirty="0"/>
                </a:p>
              </p:txBody>
            </p:sp>
          </p:grpSp>
        </p:grpSp>
        <p:grpSp>
          <p:nvGrpSpPr>
            <p:cNvPr id="1478" name="46 Elipse"/>
            <p:cNvGrpSpPr/>
            <p:nvPr/>
          </p:nvGrpSpPr>
          <p:grpSpPr>
            <a:xfrm>
              <a:off x="600803" y="625492"/>
              <a:ext cx="1607501" cy="1609233"/>
              <a:chOff x="0" y="0"/>
              <a:chExt cx="1607500" cy="1609232"/>
            </a:xfrm>
          </p:grpSpPr>
          <p:sp>
            <p:nvSpPr>
              <p:cNvPr id="1476" name="Circle"/>
              <p:cNvSpPr/>
              <p:nvPr/>
            </p:nvSpPr>
            <p:spPr>
              <a:xfrm>
                <a:off x="-1" y="-1"/>
                <a:ext cx="1607502" cy="1609234"/>
              </a:xfrm>
              <a:prstGeom prst="ellipse">
                <a:avLst/>
              </a:prstGeom>
              <a:solidFill>
                <a:schemeClr val="accent3">
                  <a:lumOff val="-8588"/>
                </a:schemeClr>
              </a:solidFill>
              <a:ln w="12700" cap="flat">
                <a:noFill/>
                <a:miter lim="400000"/>
              </a:ln>
              <a:effectLst/>
            </p:spPr>
            <p:txBody>
              <a:bodyPr wrap="square" lIns="0" tIns="0" rIns="0" bIns="0" numCol="1" anchor="ctr">
                <a:noAutofit/>
              </a:bodyPr>
              <a:lstStyle/>
              <a:p>
                <a:pPr algn="ctr" defTabSz="679604">
                  <a:defRPr>
                    <a:solidFill>
                      <a:srgbClr val="FFFFFF"/>
                    </a:solidFill>
                  </a:defRPr>
                </a:pPr>
                <a:endParaRPr/>
              </a:p>
            </p:txBody>
          </p:sp>
          <p:sp>
            <p:nvSpPr>
              <p:cNvPr id="1477" name="1"/>
              <p:cNvSpPr txBox="1"/>
              <p:nvPr/>
            </p:nvSpPr>
            <p:spPr>
              <a:xfrm>
                <a:off x="235412" y="454096"/>
                <a:ext cx="1136675"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679604">
                  <a:defRPr sz="4000" b="1">
                    <a:solidFill>
                      <a:srgbClr val="FFFFFF"/>
                    </a:solidFill>
                    <a:latin typeface="Oswald"/>
                    <a:ea typeface="Oswald"/>
                    <a:cs typeface="Oswald"/>
                    <a:sym typeface="Oswald"/>
                  </a:defRPr>
                </a:lvl1pPr>
              </a:lstStyle>
              <a:p>
                <a:r>
                  <a:t>1</a:t>
                </a:r>
              </a:p>
            </p:txBody>
          </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fill="hold"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lstStyle/>
          <a:p>
            <a:endParaRPr lang="en-US"/>
          </a:p>
        </p:txBody>
      </p:sp>
      <p:pic>
        <p:nvPicPr>
          <p:cNvPr id="4" name="Picture 3"/>
          <p:cNvPicPr>
            <a:picLocks noChangeAspect="1"/>
          </p:cNvPicPr>
          <p:nvPr/>
        </p:nvPicPr>
        <p:blipFill rotWithShape="1">
          <a:blip r:embed="rId2"/>
          <a:srcRect l="50147" b="-118"/>
          <a:stretch/>
        </p:blipFill>
        <p:spPr>
          <a:xfrm>
            <a:off x="527538" y="379253"/>
            <a:ext cx="23510631" cy="13279477"/>
          </a:xfrm>
          <a:prstGeom prst="rect">
            <a:avLst/>
          </a:prstGeom>
        </p:spPr>
      </p:pic>
    </p:spTree>
    <p:extLst>
      <p:ext uri="{BB962C8B-B14F-4D97-AF65-F5344CB8AC3E}">
        <p14:creationId xmlns:p14="http://schemas.microsoft.com/office/powerpoint/2010/main" val="3131825681"/>
      </p:ext>
    </p:extLst>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F85045A-E716-447B-BBC6-05159D2AD848}"/>
              </a:ext>
            </a:extLst>
          </p:cNvPr>
          <p:cNvSpPr>
            <a:spLocks noGrp="1"/>
          </p:cNvSpPr>
          <p:nvPr>
            <p:ph type="title"/>
          </p:nvPr>
        </p:nvSpPr>
        <p:spPr>
          <a:xfrm>
            <a:off x="773723" y="274002"/>
            <a:ext cx="22836554" cy="1285452"/>
          </a:xfrm>
        </p:spPr>
        <p:txBody>
          <a:bodyPr>
            <a:normAutofit/>
          </a:bodyPr>
          <a:lstStyle/>
          <a:p>
            <a:pPr algn="ctr"/>
            <a:r>
              <a:rPr lang="es-CL" dirty="0">
                <a:latin typeface="+mn-lt"/>
              </a:rPr>
              <a:t>¿Por qué ocurren estas pérdidas?</a:t>
            </a:r>
          </a:p>
        </p:txBody>
      </p:sp>
      <p:pic>
        <p:nvPicPr>
          <p:cNvPr id="5" name="Marcador de contenido 4">
            <a:extLst>
              <a:ext uri="{FF2B5EF4-FFF2-40B4-BE49-F238E27FC236}">
                <a16:creationId xmlns:a16="http://schemas.microsoft.com/office/drawing/2014/main" xmlns="" id="{BBB1CE9E-BFEB-44DC-9F90-1BAF8286322A}"/>
              </a:ext>
            </a:extLst>
          </p:cNvPr>
          <p:cNvPicPr>
            <a:picLocks noGrp="1" noChangeAspect="1"/>
          </p:cNvPicPr>
          <p:nvPr>
            <p:ph idx="1"/>
          </p:nvPr>
        </p:nvPicPr>
        <p:blipFill rotWithShape="1">
          <a:blip r:embed="rId2"/>
          <a:srcRect l="32624" t="15031" r="14338" b="27642"/>
          <a:stretch/>
        </p:blipFill>
        <p:spPr>
          <a:xfrm>
            <a:off x="324796" y="1559455"/>
            <a:ext cx="23734408" cy="11480686"/>
          </a:xfrm>
          <a:prstGeom prst="rect">
            <a:avLst/>
          </a:prstGeom>
        </p:spPr>
      </p:pic>
    </p:spTree>
    <p:extLst>
      <p:ext uri="{BB962C8B-B14F-4D97-AF65-F5344CB8AC3E}">
        <p14:creationId xmlns:p14="http://schemas.microsoft.com/office/powerpoint/2010/main" val="19221689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 name="Oval 29"/>
          <p:cNvSpPr/>
          <p:nvPr/>
        </p:nvSpPr>
        <p:spPr>
          <a:xfrm>
            <a:off x="8494369" y="11462377"/>
            <a:ext cx="4808795" cy="613443"/>
          </a:xfrm>
          <a:prstGeom prst="ellipse">
            <a:avLst/>
          </a:prstGeom>
          <a:gradFill>
            <a:gsLst>
              <a:gs pos="0">
                <a:srgbClr val="262626">
                  <a:alpha val="90000"/>
                </a:srgbClr>
              </a:gs>
              <a:gs pos="100000">
                <a:srgbClr val="000000">
                  <a:alpha val="0"/>
                </a:srgbClr>
              </a:gs>
            </a:gsLst>
            <a:path path="circle">
              <a:fillToRect l="37721" t="-19636" r="62278" b="119636"/>
            </a:path>
          </a:gradFill>
          <a:ln w="12700">
            <a:miter lim="400000"/>
          </a:ln>
        </p:spPr>
        <p:txBody>
          <a:bodyPr lIns="0" tIns="0" rIns="0" bIns="0" anchor="ctr"/>
          <a:lstStyle/>
          <a:p>
            <a:pPr>
              <a:defRPr>
                <a:latin typeface="Segoe UI Light"/>
                <a:ea typeface="Segoe UI Light"/>
                <a:cs typeface="Segoe UI Light"/>
                <a:sym typeface="Segoe UI Light"/>
              </a:defRPr>
            </a:pPr>
            <a:endParaRPr/>
          </a:p>
        </p:txBody>
      </p:sp>
      <p:sp>
        <p:nvSpPr>
          <p:cNvPr id="1482" name="4 Rectángulo redondeado"/>
          <p:cNvSpPr/>
          <p:nvPr/>
        </p:nvSpPr>
        <p:spPr>
          <a:xfrm>
            <a:off x="1044237" y="1482907"/>
            <a:ext cx="14069077" cy="103273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222" y="0"/>
                </a:lnTo>
                <a:lnTo>
                  <a:pt x="15222" y="6"/>
                </a:lnTo>
                <a:cubicBezTo>
                  <a:pt x="16792" y="94"/>
                  <a:pt x="18204" y="1394"/>
                  <a:pt x="18906" y="3398"/>
                </a:cubicBezTo>
                <a:cubicBezTo>
                  <a:pt x="19558" y="5260"/>
                  <a:pt x="19506" y="7465"/>
                  <a:pt x="18766" y="9259"/>
                </a:cubicBezTo>
                <a:cubicBezTo>
                  <a:pt x="18019" y="11070"/>
                  <a:pt x="16680" y="12201"/>
                  <a:pt x="15222" y="12270"/>
                </a:cubicBezTo>
                <a:lnTo>
                  <a:pt x="15222" y="12288"/>
                </a:lnTo>
                <a:lnTo>
                  <a:pt x="5222" y="12288"/>
                </a:lnTo>
                <a:lnTo>
                  <a:pt x="5222" y="12291"/>
                </a:lnTo>
                <a:cubicBezTo>
                  <a:pt x="4777" y="12281"/>
                  <a:pt x="4369" y="12703"/>
                  <a:pt x="4178" y="13372"/>
                </a:cubicBezTo>
                <a:cubicBezTo>
                  <a:pt x="4033" y="13877"/>
                  <a:pt x="4031" y="14463"/>
                  <a:pt x="4171" y="14972"/>
                </a:cubicBezTo>
                <a:cubicBezTo>
                  <a:pt x="4355" y="15642"/>
                  <a:pt x="4755" y="16073"/>
                  <a:pt x="5198" y="16079"/>
                </a:cubicBezTo>
                <a:lnTo>
                  <a:pt x="5198" y="16089"/>
                </a:lnTo>
                <a:lnTo>
                  <a:pt x="17684" y="16089"/>
                </a:lnTo>
                <a:lnTo>
                  <a:pt x="17684" y="14825"/>
                </a:lnTo>
                <a:lnTo>
                  <a:pt x="21600" y="18212"/>
                </a:lnTo>
                <a:lnTo>
                  <a:pt x="17684" y="21600"/>
                </a:lnTo>
                <a:lnTo>
                  <a:pt x="17684" y="20336"/>
                </a:lnTo>
                <a:lnTo>
                  <a:pt x="5159" y="20336"/>
                </a:lnTo>
                <a:lnTo>
                  <a:pt x="5159" y="20327"/>
                </a:lnTo>
                <a:cubicBezTo>
                  <a:pt x="3585" y="20304"/>
                  <a:pt x="2144" y="19058"/>
                  <a:pt x="1403" y="17076"/>
                </a:cubicBezTo>
                <a:cubicBezTo>
                  <a:pt x="715" y="15237"/>
                  <a:pt x="728" y="13027"/>
                  <a:pt x="1437" y="11204"/>
                </a:cubicBezTo>
                <a:cubicBezTo>
                  <a:pt x="2197" y="9250"/>
                  <a:pt x="3641" y="8041"/>
                  <a:pt x="5206" y="8045"/>
                </a:cubicBezTo>
                <a:lnTo>
                  <a:pt x="5206" y="8041"/>
                </a:lnTo>
                <a:lnTo>
                  <a:pt x="15222" y="8041"/>
                </a:lnTo>
                <a:lnTo>
                  <a:pt x="15222" y="8045"/>
                </a:lnTo>
                <a:cubicBezTo>
                  <a:pt x="15591" y="7958"/>
                  <a:pt x="15916" y="7578"/>
                  <a:pt x="16088" y="7014"/>
                </a:cubicBezTo>
                <a:cubicBezTo>
                  <a:pt x="16243" y="6505"/>
                  <a:pt x="16255" y="5908"/>
                  <a:pt x="16119" y="5383"/>
                </a:cubicBezTo>
                <a:cubicBezTo>
                  <a:pt x="15958" y="4766"/>
                  <a:pt x="15618" y="4337"/>
                  <a:pt x="15222" y="4243"/>
                </a:cubicBezTo>
                <a:lnTo>
                  <a:pt x="15222" y="4247"/>
                </a:lnTo>
                <a:lnTo>
                  <a:pt x="0" y="4247"/>
                </a:lnTo>
                <a:close/>
              </a:path>
            </a:pathLst>
          </a:custGeom>
          <a:solidFill>
            <a:srgbClr val="404040"/>
          </a:solidFill>
          <a:ln w="12700">
            <a:miter lim="400000"/>
          </a:ln>
        </p:spPr>
        <p:txBody>
          <a:bodyPr lIns="0" tIns="0" rIns="0" bIns="0" anchor="ctr"/>
          <a:lstStyle/>
          <a:p>
            <a:pPr algn="ctr">
              <a:defRPr>
                <a:latin typeface="Segoe UI Light"/>
                <a:ea typeface="Segoe UI Light"/>
                <a:cs typeface="Segoe UI Light"/>
                <a:sym typeface="Segoe UI Light"/>
              </a:defRPr>
            </a:pPr>
            <a:endParaRPr/>
          </a:p>
        </p:txBody>
      </p:sp>
      <p:grpSp>
        <p:nvGrpSpPr>
          <p:cNvPr id="1486" name="33 Grupo"/>
          <p:cNvGrpSpPr/>
          <p:nvPr/>
        </p:nvGrpSpPr>
        <p:grpSpPr>
          <a:xfrm>
            <a:off x="1557265" y="2209184"/>
            <a:ext cx="934100" cy="838330"/>
            <a:chOff x="0" y="0"/>
            <a:chExt cx="934099" cy="838329"/>
          </a:xfrm>
        </p:grpSpPr>
        <p:sp>
          <p:nvSpPr>
            <p:cNvPr id="1483" name="8-Point Star 6"/>
            <p:cNvSpPr/>
            <p:nvPr/>
          </p:nvSpPr>
          <p:spPr>
            <a:xfrm rot="162816" flipH="1">
              <a:off x="13671" y="13259"/>
              <a:ext cx="574129" cy="591157"/>
            </a:xfrm>
            <a:custGeom>
              <a:avLst/>
              <a:gdLst/>
              <a:ahLst/>
              <a:cxnLst>
                <a:cxn ang="0">
                  <a:pos x="wd2" y="hd2"/>
                </a:cxn>
                <a:cxn ang="5400000">
                  <a:pos x="wd2" y="hd2"/>
                </a:cxn>
                <a:cxn ang="10800000">
                  <a:pos x="wd2" y="hd2"/>
                </a:cxn>
                <a:cxn ang="16200000">
                  <a:pos x="wd2" y="hd2"/>
                </a:cxn>
              </a:cxnLst>
              <a:rect l="0" t="0" r="r" b="b"/>
              <a:pathLst>
                <a:path w="21600" h="21600" extrusionOk="0">
                  <a:moveTo>
                    <a:pt x="8521" y="6867"/>
                  </a:moveTo>
                  <a:cubicBezTo>
                    <a:pt x="6349" y="8125"/>
                    <a:pt x="5608" y="10907"/>
                    <a:pt x="6867" y="13079"/>
                  </a:cubicBezTo>
                  <a:cubicBezTo>
                    <a:pt x="8125" y="15251"/>
                    <a:pt x="10907" y="15992"/>
                    <a:pt x="13079" y="14733"/>
                  </a:cubicBezTo>
                  <a:cubicBezTo>
                    <a:pt x="15251" y="13475"/>
                    <a:pt x="15992" y="10693"/>
                    <a:pt x="14733" y="8521"/>
                  </a:cubicBezTo>
                  <a:cubicBezTo>
                    <a:pt x="13475" y="6349"/>
                    <a:pt x="10693" y="5608"/>
                    <a:pt x="8521" y="6867"/>
                  </a:cubicBezTo>
                  <a:close/>
                  <a:moveTo>
                    <a:pt x="4025" y="2452"/>
                  </a:moveTo>
                  <a:lnTo>
                    <a:pt x="6332" y="3665"/>
                  </a:lnTo>
                  <a:cubicBezTo>
                    <a:pt x="6438" y="3586"/>
                    <a:pt x="6553" y="3518"/>
                    <a:pt x="6669" y="3452"/>
                  </a:cubicBezTo>
                  <a:cubicBezTo>
                    <a:pt x="7385" y="3050"/>
                    <a:pt x="8135" y="2763"/>
                    <a:pt x="8905" y="2625"/>
                  </a:cubicBezTo>
                  <a:lnTo>
                    <a:pt x="9704" y="55"/>
                  </a:lnTo>
                  <a:lnTo>
                    <a:pt x="10800" y="0"/>
                  </a:lnTo>
                  <a:cubicBezTo>
                    <a:pt x="11170" y="0"/>
                    <a:pt x="11536" y="19"/>
                    <a:pt x="11896" y="55"/>
                  </a:cubicBezTo>
                  <a:lnTo>
                    <a:pt x="12692" y="2615"/>
                  </a:lnTo>
                  <a:cubicBezTo>
                    <a:pt x="13601" y="2796"/>
                    <a:pt x="14468" y="3153"/>
                    <a:pt x="15240" y="3680"/>
                  </a:cubicBezTo>
                  <a:lnTo>
                    <a:pt x="17575" y="2452"/>
                  </a:lnTo>
                  <a:cubicBezTo>
                    <a:pt x="18185" y="2885"/>
                    <a:pt x="18715" y="3415"/>
                    <a:pt x="19148" y="4025"/>
                  </a:cubicBezTo>
                  <a:lnTo>
                    <a:pt x="17935" y="6332"/>
                  </a:lnTo>
                  <a:cubicBezTo>
                    <a:pt x="18014" y="6438"/>
                    <a:pt x="18082" y="6553"/>
                    <a:pt x="18148" y="6669"/>
                  </a:cubicBezTo>
                  <a:cubicBezTo>
                    <a:pt x="18550" y="7385"/>
                    <a:pt x="18837" y="8135"/>
                    <a:pt x="18975" y="8905"/>
                  </a:cubicBezTo>
                  <a:lnTo>
                    <a:pt x="21545" y="9704"/>
                  </a:lnTo>
                  <a:lnTo>
                    <a:pt x="21600" y="10800"/>
                  </a:lnTo>
                  <a:cubicBezTo>
                    <a:pt x="21600" y="11170"/>
                    <a:pt x="21581" y="11536"/>
                    <a:pt x="21545" y="11896"/>
                  </a:cubicBezTo>
                  <a:lnTo>
                    <a:pt x="18985" y="12692"/>
                  </a:lnTo>
                  <a:cubicBezTo>
                    <a:pt x="18804" y="13601"/>
                    <a:pt x="18447" y="14468"/>
                    <a:pt x="17920" y="15240"/>
                  </a:cubicBezTo>
                  <a:lnTo>
                    <a:pt x="19148" y="17575"/>
                  </a:lnTo>
                  <a:cubicBezTo>
                    <a:pt x="18715" y="18185"/>
                    <a:pt x="18185" y="18715"/>
                    <a:pt x="17575" y="19148"/>
                  </a:cubicBezTo>
                  <a:lnTo>
                    <a:pt x="15268" y="17935"/>
                  </a:lnTo>
                  <a:cubicBezTo>
                    <a:pt x="15162" y="18014"/>
                    <a:pt x="15047" y="18082"/>
                    <a:pt x="14931" y="18148"/>
                  </a:cubicBezTo>
                  <a:cubicBezTo>
                    <a:pt x="14215" y="18550"/>
                    <a:pt x="13465" y="18837"/>
                    <a:pt x="12695" y="18975"/>
                  </a:cubicBezTo>
                  <a:lnTo>
                    <a:pt x="11896" y="21545"/>
                  </a:lnTo>
                  <a:lnTo>
                    <a:pt x="10800" y="21600"/>
                  </a:lnTo>
                  <a:cubicBezTo>
                    <a:pt x="10430" y="21600"/>
                    <a:pt x="10064" y="21581"/>
                    <a:pt x="9704" y="21545"/>
                  </a:cubicBezTo>
                  <a:lnTo>
                    <a:pt x="8908" y="18985"/>
                  </a:lnTo>
                  <a:cubicBezTo>
                    <a:pt x="7999" y="18804"/>
                    <a:pt x="7132" y="18447"/>
                    <a:pt x="6360" y="17920"/>
                  </a:cubicBezTo>
                  <a:lnTo>
                    <a:pt x="4025" y="19148"/>
                  </a:lnTo>
                  <a:cubicBezTo>
                    <a:pt x="3415" y="18715"/>
                    <a:pt x="2885" y="18185"/>
                    <a:pt x="2452" y="17575"/>
                  </a:cubicBezTo>
                  <a:lnTo>
                    <a:pt x="3665" y="15268"/>
                  </a:lnTo>
                  <a:cubicBezTo>
                    <a:pt x="3586" y="15162"/>
                    <a:pt x="3518" y="15047"/>
                    <a:pt x="3452" y="14931"/>
                  </a:cubicBezTo>
                  <a:cubicBezTo>
                    <a:pt x="3050" y="14215"/>
                    <a:pt x="2763" y="13465"/>
                    <a:pt x="2625" y="12695"/>
                  </a:cubicBezTo>
                  <a:lnTo>
                    <a:pt x="55" y="11896"/>
                  </a:lnTo>
                  <a:lnTo>
                    <a:pt x="0" y="10800"/>
                  </a:lnTo>
                  <a:cubicBezTo>
                    <a:pt x="0" y="10430"/>
                    <a:pt x="19" y="10064"/>
                    <a:pt x="55" y="9704"/>
                  </a:cubicBezTo>
                  <a:lnTo>
                    <a:pt x="2615" y="8908"/>
                  </a:lnTo>
                  <a:cubicBezTo>
                    <a:pt x="2796" y="7999"/>
                    <a:pt x="3153" y="7132"/>
                    <a:pt x="3680" y="6360"/>
                  </a:cubicBezTo>
                  <a:lnTo>
                    <a:pt x="2452" y="4025"/>
                  </a:lnTo>
                  <a:cubicBezTo>
                    <a:pt x="2885" y="3415"/>
                    <a:pt x="3415" y="2885"/>
                    <a:pt x="4025" y="2452"/>
                  </a:cubicBezTo>
                  <a:close/>
                </a:path>
              </a:pathLst>
            </a:custGeom>
            <a:solidFill>
              <a:schemeClr val="accent3">
                <a:lumOff val="-8588"/>
              </a:schemeClr>
            </a:solidFill>
            <a:ln w="12700" cap="flat">
              <a:noFill/>
              <a:miter lim="400000"/>
            </a:ln>
            <a:effectLst/>
          </p:spPr>
          <p:txBody>
            <a:bodyPr wrap="square" lIns="0" tIns="0" rIns="0" bIns="0" numCol="1" anchor="ctr">
              <a:noAutofit/>
            </a:bodyPr>
            <a:lstStyle/>
            <a:p>
              <a:pPr algn="ctr">
                <a:defRPr>
                  <a:solidFill>
                    <a:srgbClr val="FFFFFF"/>
                  </a:solidFill>
                  <a:latin typeface="Segoe UI Light"/>
                  <a:ea typeface="Segoe UI Light"/>
                  <a:cs typeface="Segoe UI Light"/>
                  <a:sym typeface="Segoe UI Light"/>
                </a:defRPr>
              </a:pPr>
              <a:endParaRPr/>
            </a:p>
          </p:txBody>
        </p:sp>
        <p:sp>
          <p:nvSpPr>
            <p:cNvPr id="1484" name="8-Point Star 6"/>
            <p:cNvSpPr/>
            <p:nvPr/>
          </p:nvSpPr>
          <p:spPr>
            <a:xfrm rot="162816" flipH="1">
              <a:off x="395239" y="326908"/>
              <a:ext cx="488199" cy="500146"/>
            </a:xfrm>
            <a:custGeom>
              <a:avLst/>
              <a:gdLst/>
              <a:ahLst/>
              <a:cxnLst>
                <a:cxn ang="0">
                  <a:pos x="wd2" y="hd2"/>
                </a:cxn>
                <a:cxn ang="5400000">
                  <a:pos x="wd2" y="hd2"/>
                </a:cxn>
                <a:cxn ang="10800000">
                  <a:pos x="wd2" y="hd2"/>
                </a:cxn>
                <a:cxn ang="16200000">
                  <a:pos x="wd2" y="hd2"/>
                </a:cxn>
              </a:cxnLst>
              <a:rect l="0" t="0" r="r" b="b"/>
              <a:pathLst>
                <a:path w="21600" h="21600" extrusionOk="0">
                  <a:moveTo>
                    <a:pt x="8521" y="6867"/>
                  </a:moveTo>
                  <a:cubicBezTo>
                    <a:pt x="6349" y="8125"/>
                    <a:pt x="5608" y="10907"/>
                    <a:pt x="6867" y="13079"/>
                  </a:cubicBezTo>
                  <a:cubicBezTo>
                    <a:pt x="8125" y="15251"/>
                    <a:pt x="10907" y="15992"/>
                    <a:pt x="13079" y="14733"/>
                  </a:cubicBezTo>
                  <a:cubicBezTo>
                    <a:pt x="15251" y="13475"/>
                    <a:pt x="15992" y="10693"/>
                    <a:pt x="14733" y="8521"/>
                  </a:cubicBezTo>
                  <a:cubicBezTo>
                    <a:pt x="13475" y="6349"/>
                    <a:pt x="10693" y="5608"/>
                    <a:pt x="8521" y="6867"/>
                  </a:cubicBezTo>
                  <a:close/>
                  <a:moveTo>
                    <a:pt x="4025" y="2452"/>
                  </a:moveTo>
                  <a:lnTo>
                    <a:pt x="6332" y="3665"/>
                  </a:lnTo>
                  <a:cubicBezTo>
                    <a:pt x="6438" y="3586"/>
                    <a:pt x="6553" y="3518"/>
                    <a:pt x="6669" y="3452"/>
                  </a:cubicBezTo>
                  <a:cubicBezTo>
                    <a:pt x="7385" y="3050"/>
                    <a:pt x="8135" y="2763"/>
                    <a:pt x="8905" y="2625"/>
                  </a:cubicBezTo>
                  <a:lnTo>
                    <a:pt x="9704" y="55"/>
                  </a:lnTo>
                  <a:lnTo>
                    <a:pt x="10800" y="0"/>
                  </a:lnTo>
                  <a:cubicBezTo>
                    <a:pt x="11170" y="0"/>
                    <a:pt x="11536" y="19"/>
                    <a:pt x="11896" y="55"/>
                  </a:cubicBezTo>
                  <a:lnTo>
                    <a:pt x="12692" y="2615"/>
                  </a:lnTo>
                  <a:cubicBezTo>
                    <a:pt x="13601" y="2796"/>
                    <a:pt x="14468" y="3153"/>
                    <a:pt x="15240" y="3680"/>
                  </a:cubicBezTo>
                  <a:lnTo>
                    <a:pt x="17575" y="2452"/>
                  </a:lnTo>
                  <a:cubicBezTo>
                    <a:pt x="18185" y="2885"/>
                    <a:pt x="18715" y="3415"/>
                    <a:pt x="19148" y="4025"/>
                  </a:cubicBezTo>
                  <a:lnTo>
                    <a:pt x="17935" y="6332"/>
                  </a:lnTo>
                  <a:cubicBezTo>
                    <a:pt x="18014" y="6438"/>
                    <a:pt x="18082" y="6553"/>
                    <a:pt x="18148" y="6669"/>
                  </a:cubicBezTo>
                  <a:cubicBezTo>
                    <a:pt x="18550" y="7385"/>
                    <a:pt x="18837" y="8135"/>
                    <a:pt x="18975" y="8905"/>
                  </a:cubicBezTo>
                  <a:lnTo>
                    <a:pt x="21545" y="9704"/>
                  </a:lnTo>
                  <a:lnTo>
                    <a:pt x="21600" y="10800"/>
                  </a:lnTo>
                  <a:cubicBezTo>
                    <a:pt x="21600" y="11170"/>
                    <a:pt x="21581" y="11536"/>
                    <a:pt x="21545" y="11896"/>
                  </a:cubicBezTo>
                  <a:lnTo>
                    <a:pt x="18985" y="12692"/>
                  </a:lnTo>
                  <a:cubicBezTo>
                    <a:pt x="18804" y="13601"/>
                    <a:pt x="18447" y="14468"/>
                    <a:pt x="17920" y="15240"/>
                  </a:cubicBezTo>
                  <a:lnTo>
                    <a:pt x="19148" y="17575"/>
                  </a:lnTo>
                  <a:cubicBezTo>
                    <a:pt x="18715" y="18185"/>
                    <a:pt x="18185" y="18715"/>
                    <a:pt x="17575" y="19148"/>
                  </a:cubicBezTo>
                  <a:lnTo>
                    <a:pt x="15268" y="17935"/>
                  </a:lnTo>
                  <a:cubicBezTo>
                    <a:pt x="15162" y="18014"/>
                    <a:pt x="15047" y="18082"/>
                    <a:pt x="14931" y="18148"/>
                  </a:cubicBezTo>
                  <a:cubicBezTo>
                    <a:pt x="14215" y="18550"/>
                    <a:pt x="13465" y="18837"/>
                    <a:pt x="12695" y="18975"/>
                  </a:cubicBezTo>
                  <a:lnTo>
                    <a:pt x="11896" y="21545"/>
                  </a:lnTo>
                  <a:lnTo>
                    <a:pt x="10800" y="21600"/>
                  </a:lnTo>
                  <a:cubicBezTo>
                    <a:pt x="10430" y="21600"/>
                    <a:pt x="10064" y="21581"/>
                    <a:pt x="9704" y="21545"/>
                  </a:cubicBezTo>
                  <a:lnTo>
                    <a:pt x="8908" y="18985"/>
                  </a:lnTo>
                  <a:cubicBezTo>
                    <a:pt x="7999" y="18804"/>
                    <a:pt x="7132" y="18447"/>
                    <a:pt x="6360" y="17920"/>
                  </a:cubicBezTo>
                  <a:lnTo>
                    <a:pt x="4025" y="19148"/>
                  </a:lnTo>
                  <a:cubicBezTo>
                    <a:pt x="3415" y="18715"/>
                    <a:pt x="2885" y="18185"/>
                    <a:pt x="2452" y="17575"/>
                  </a:cubicBezTo>
                  <a:lnTo>
                    <a:pt x="3665" y="15268"/>
                  </a:lnTo>
                  <a:cubicBezTo>
                    <a:pt x="3586" y="15162"/>
                    <a:pt x="3518" y="15047"/>
                    <a:pt x="3452" y="14931"/>
                  </a:cubicBezTo>
                  <a:cubicBezTo>
                    <a:pt x="3050" y="14215"/>
                    <a:pt x="2763" y="13465"/>
                    <a:pt x="2625" y="12695"/>
                  </a:cubicBezTo>
                  <a:lnTo>
                    <a:pt x="55" y="11896"/>
                  </a:lnTo>
                  <a:lnTo>
                    <a:pt x="0" y="10800"/>
                  </a:lnTo>
                  <a:cubicBezTo>
                    <a:pt x="0" y="10430"/>
                    <a:pt x="19" y="10064"/>
                    <a:pt x="55" y="9704"/>
                  </a:cubicBezTo>
                  <a:lnTo>
                    <a:pt x="2615" y="8908"/>
                  </a:lnTo>
                  <a:cubicBezTo>
                    <a:pt x="2796" y="7999"/>
                    <a:pt x="3153" y="7132"/>
                    <a:pt x="3680" y="6360"/>
                  </a:cubicBezTo>
                  <a:lnTo>
                    <a:pt x="2452" y="4025"/>
                  </a:lnTo>
                  <a:cubicBezTo>
                    <a:pt x="2885" y="3415"/>
                    <a:pt x="3415" y="2885"/>
                    <a:pt x="4025" y="2452"/>
                  </a:cubicBezTo>
                  <a:close/>
                </a:path>
              </a:pathLst>
            </a:custGeom>
            <a:solidFill>
              <a:schemeClr val="accent4">
                <a:satOff val="-7860"/>
                <a:lumOff val="-10784"/>
              </a:schemeClr>
            </a:solidFill>
            <a:ln w="12700" cap="flat">
              <a:noFill/>
              <a:miter lim="400000"/>
            </a:ln>
            <a:effectLst/>
          </p:spPr>
          <p:txBody>
            <a:bodyPr wrap="square" lIns="0" tIns="0" rIns="0" bIns="0" numCol="1" anchor="ctr">
              <a:noAutofit/>
            </a:bodyPr>
            <a:lstStyle/>
            <a:p>
              <a:pPr algn="ctr">
                <a:defRPr>
                  <a:solidFill>
                    <a:srgbClr val="FFFFFF"/>
                  </a:solidFill>
                  <a:latin typeface="Segoe UI Light"/>
                  <a:ea typeface="Segoe UI Light"/>
                  <a:cs typeface="Segoe UI Light"/>
                  <a:sym typeface="Segoe UI Light"/>
                </a:defRPr>
              </a:pPr>
              <a:endParaRPr/>
            </a:p>
          </p:txBody>
        </p:sp>
        <p:sp>
          <p:nvSpPr>
            <p:cNvPr id="1485" name="8-Point Star 6"/>
            <p:cNvSpPr/>
            <p:nvPr/>
          </p:nvSpPr>
          <p:spPr>
            <a:xfrm rot="162816" flipH="1">
              <a:off x="633812" y="96778"/>
              <a:ext cx="293303" cy="302002"/>
            </a:xfrm>
            <a:custGeom>
              <a:avLst/>
              <a:gdLst/>
              <a:ahLst/>
              <a:cxnLst>
                <a:cxn ang="0">
                  <a:pos x="wd2" y="hd2"/>
                </a:cxn>
                <a:cxn ang="5400000">
                  <a:pos x="wd2" y="hd2"/>
                </a:cxn>
                <a:cxn ang="10800000">
                  <a:pos x="wd2" y="hd2"/>
                </a:cxn>
                <a:cxn ang="16200000">
                  <a:pos x="wd2" y="hd2"/>
                </a:cxn>
              </a:cxnLst>
              <a:rect l="0" t="0" r="r" b="b"/>
              <a:pathLst>
                <a:path w="21600" h="21600" extrusionOk="0">
                  <a:moveTo>
                    <a:pt x="8521" y="6867"/>
                  </a:moveTo>
                  <a:cubicBezTo>
                    <a:pt x="6349" y="8125"/>
                    <a:pt x="5608" y="10907"/>
                    <a:pt x="6867" y="13079"/>
                  </a:cubicBezTo>
                  <a:cubicBezTo>
                    <a:pt x="8125" y="15251"/>
                    <a:pt x="10907" y="15992"/>
                    <a:pt x="13079" y="14733"/>
                  </a:cubicBezTo>
                  <a:cubicBezTo>
                    <a:pt x="15251" y="13475"/>
                    <a:pt x="15992" y="10693"/>
                    <a:pt x="14733" y="8521"/>
                  </a:cubicBezTo>
                  <a:cubicBezTo>
                    <a:pt x="13475" y="6349"/>
                    <a:pt x="10693" y="5608"/>
                    <a:pt x="8521" y="6867"/>
                  </a:cubicBezTo>
                  <a:close/>
                  <a:moveTo>
                    <a:pt x="4025" y="2452"/>
                  </a:moveTo>
                  <a:lnTo>
                    <a:pt x="6332" y="3665"/>
                  </a:lnTo>
                  <a:cubicBezTo>
                    <a:pt x="6438" y="3586"/>
                    <a:pt x="6553" y="3518"/>
                    <a:pt x="6669" y="3452"/>
                  </a:cubicBezTo>
                  <a:cubicBezTo>
                    <a:pt x="7385" y="3050"/>
                    <a:pt x="8135" y="2763"/>
                    <a:pt x="8905" y="2625"/>
                  </a:cubicBezTo>
                  <a:lnTo>
                    <a:pt x="9704" y="55"/>
                  </a:lnTo>
                  <a:lnTo>
                    <a:pt x="10800" y="0"/>
                  </a:lnTo>
                  <a:cubicBezTo>
                    <a:pt x="11170" y="0"/>
                    <a:pt x="11536" y="19"/>
                    <a:pt x="11896" y="55"/>
                  </a:cubicBezTo>
                  <a:lnTo>
                    <a:pt x="12692" y="2615"/>
                  </a:lnTo>
                  <a:cubicBezTo>
                    <a:pt x="13601" y="2796"/>
                    <a:pt x="14468" y="3153"/>
                    <a:pt x="15240" y="3680"/>
                  </a:cubicBezTo>
                  <a:lnTo>
                    <a:pt x="17575" y="2452"/>
                  </a:lnTo>
                  <a:cubicBezTo>
                    <a:pt x="18185" y="2885"/>
                    <a:pt x="18715" y="3415"/>
                    <a:pt x="19148" y="4025"/>
                  </a:cubicBezTo>
                  <a:lnTo>
                    <a:pt x="17935" y="6332"/>
                  </a:lnTo>
                  <a:cubicBezTo>
                    <a:pt x="18014" y="6438"/>
                    <a:pt x="18082" y="6553"/>
                    <a:pt x="18148" y="6669"/>
                  </a:cubicBezTo>
                  <a:cubicBezTo>
                    <a:pt x="18550" y="7385"/>
                    <a:pt x="18837" y="8135"/>
                    <a:pt x="18975" y="8905"/>
                  </a:cubicBezTo>
                  <a:lnTo>
                    <a:pt x="21545" y="9704"/>
                  </a:lnTo>
                  <a:lnTo>
                    <a:pt x="21600" y="10800"/>
                  </a:lnTo>
                  <a:cubicBezTo>
                    <a:pt x="21600" y="11170"/>
                    <a:pt x="21581" y="11536"/>
                    <a:pt x="21545" y="11896"/>
                  </a:cubicBezTo>
                  <a:lnTo>
                    <a:pt x="18985" y="12692"/>
                  </a:lnTo>
                  <a:cubicBezTo>
                    <a:pt x="18804" y="13601"/>
                    <a:pt x="18447" y="14468"/>
                    <a:pt x="17920" y="15240"/>
                  </a:cubicBezTo>
                  <a:lnTo>
                    <a:pt x="19148" y="17575"/>
                  </a:lnTo>
                  <a:cubicBezTo>
                    <a:pt x="18715" y="18185"/>
                    <a:pt x="18185" y="18715"/>
                    <a:pt x="17575" y="19148"/>
                  </a:cubicBezTo>
                  <a:lnTo>
                    <a:pt x="15268" y="17935"/>
                  </a:lnTo>
                  <a:cubicBezTo>
                    <a:pt x="15162" y="18014"/>
                    <a:pt x="15047" y="18082"/>
                    <a:pt x="14931" y="18148"/>
                  </a:cubicBezTo>
                  <a:cubicBezTo>
                    <a:pt x="14215" y="18550"/>
                    <a:pt x="13465" y="18837"/>
                    <a:pt x="12695" y="18975"/>
                  </a:cubicBezTo>
                  <a:lnTo>
                    <a:pt x="11896" y="21545"/>
                  </a:lnTo>
                  <a:lnTo>
                    <a:pt x="10800" y="21600"/>
                  </a:lnTo>
                  <a:cubicBezTo>
                    <a:pt x="10430" y="21600"/>
                    <a:pt x="10064" y="21581"/>
                    <a:pt x="9704" y="21545"/>
                  </a:cubicBezTo>
                  <a:lnTo>
                    <a:pt x="8908" y="18985"/>
                  </a:lnTo>
                  <a:cubicBezTo>
                    <a:pt x="7999" y="18804"/>
                    <a:pt x="7132" y="18447"/>
                    <a:pt x="6360" y="17920"/>
                  </a:cubicBezTo>
                  <a:lnTo>
                    <a:pt x="4025" y="19148"/>
                  </a:lnTo>
                  <a:cubicBezTo>
                    <a:pt x="3415" y="18715"/>
                    <a:pt x="2885" y="18185"/>
                    <a:pt x="2452" y="17575"/>
                  </a:cubicBezTo>
                  <a:lnTo>
                    <a:pt x="3665" y="15268"/>
                  </a:lnTo>
                  <a:cubicBezTo>
                    <a:pt x="3586" y="15162"/>
                    <a:pt x="3518" y="15047"/>
                    <a:pt x="3452" y="14931"/>
                  </a:cubicBezTo>
                  <a:cubicBezTo>
                    <a:pt x="3050" y="14215"/>
                    <a:pt x="2763" y="13465"/>
                    <a:pt x="2625" y="12695"/>
                  </a:cubicBezTo>
                  <a:lnTo>
                    <a:pt x="55" y="11896"/>
                  </a:lnTo>
                  <a:lnTo>
                    <a:pt x="0" y="10800"/>
                  </a:lnTo>
                  <a:cubicBezTo>
                    <a:pt x="0" y="10430"/>
                    <a:pt x="19" y="10064"/>
                    <a:pt x="55" y="9704"/>
                  </a:cubicBezTo>
                  <a:lnTo>
                    <a:pt x="2615" y="8908"/>
                  </a:lnTo>
                  <a:cubicBezTo>
                    <a:pt x="2796" y="7999"/>
                    <a:pt x="3153" y="7132"/>
                    <a:pt x="3680" y="6360"/>
                  </a:cubicBezTo>
                  <a:lnTo>
                    <a:pt x="2452" y="4025"/>
                  </a:lnTo>
                  <a:cubicBezTo>
                    <a:pt x="2885" y="3415"/>
                    <a:pt x="3415" y="2885"/>
                    <a:pt x="4025" y="2452"/>
                  </a:cubicBezTo>
                  <a:close/>
                </a:path>
              </a:pathLst>
            </a:custGeom>
            <a:solidFill>
              <a:schemeClr val="accent1"/>
            </a:solidFill>
            <a:ln w="12700" cap="flat">
              <a:noFill/>
              <a:miter lim="400000"/>
            </a:ln>
            <a:effectLst/>
          </p:spPr>
          <p:txBody>
            <a:bodyPr wrap="square" lIns="0" tIns="0" rIns="0" bIns="0" numCol="1" anchor="ctr">
              <a:noAutofit/>
            </a:bodyPr>
            <a:lstStyle/>
            <a:p>
              <a:pPr algn="ctr">
                <a:defRPr>
                  <a:solidFill>
                    <a:srgbClr val="FFFFFF"/>
                  </a:solidFill>
                  <a:latin typeface="Segoe UI Light"/>
                  <a:ea typeface="Segoe UI Light"/>
                  <a:cs typeface="Segoe UI Light"/>
                  <a:sym typeface="Segoe UI Light"/>
                </a:defRPr>
              </a:pPr>
              <a:endParaRPr/>
            </a:p>
          </p:txBody>
        </p:sp>
      </p:grpSp>
      <p:sp>
        <p:nvSpPr>
          <p:cNvPr id="1487" name="56 Rectángulo"/>
          <p:cNvSpPr txBox="1"/>
          <p:nvPr/>
        </p:nvSpPr>
        <p:spPr>
          <a:xfrm>
            <a:off x="5325436" y="1681464"/>
            <a:ext cx="5070464" cy="1568033"/>
          </a:xfrm>
          <a:prstGeom prst="rect">
            <a:avLst/>
          </a:prstGeom>
          <a:ln w="12700">
            <a:miter lim="400000"/>
          </a:ln>
          <a:extLst>
            <a:ext uri="{C572A759-6A51-4108-AA02-DFA0A04FC94B}">
              <ma14:wrappingTextBoxFlag xmlns:ma14="http://schemas.microsoft.com/office/mac/drawingml/2011/main" val="1"/>
            </a:ext>
          </a:extLst>
        </p:spPr>
        <p:txBody>
          <a:bodyPr lIns="90634" tIns="90634" rIns="90634" bIns="90634">
            <a:spAutoFit/>
          </a:bodyPr>
          <a:lstStyle/>
          <a:p>
            <a:pPr>
              <a:lnSpc>
                <a:spcPct val="125000"/>
              </a:lnSpc>
              <a:defRPr sz="2400">
                <a:solidFill>
                  <a:srgbClr val="FFFFFF"/>
                </a:solidFill>
                <a:latin typeface="PT Sans"/>
                <a:ea typeface="PT Sans"/>
                <a:cs typeface="PT Sans"/>
                <a:sym typeface="PT Sans"/>
              </a:defRPr>
            </a:pPr>
            <a:r>
              <a:rPr dirty="0" smtClean="0"/>
              <a:t>FAO/</a:t>
            </a:r>
            <a:r>
              <a:rPr lang="es-ES" dirty="0" smtClean="0"/>
              <a:t>OPS</a:t>
            </a:r>
            <a:r>
              <a:rPr dirty="0" smtClean="0"/>
              <a:t> 2</a:t>
            </a:r>
            <a:r>
              <a:rPr lang="es-ES" dirty="0" smtClean="0"/>
              <a:t>da</a:t>
            </a:r>
            <a:r>
              <a:rPr dirty="0" smtClean="0"/>
              <a:t> </a:t>
            </a:r>
            <a:r>
              <a:rPr lang="es-ES" b="1" dirty="0" smtClean="0"/>
              <a:t>Conferencia</a:t>
            </a:r>
          </a:p>
          <a:p>
            <a:pPr>
              <a:lnSpc>
                <a:spcPct val="125000"/>
              </a:lnSpc>
              <a:defRPr sz="2400">
                <a:solidFill>
                  <a:srgbClr val="FFFFFF"/>
                </a:solidFill>
                <a:latin typeface="PT Sans"/>
                <a:ea typeface="PT Sans"/>
                <a:cs typeface="PT Sans"/>
                <a:sym typeface="PT Sans"/>
              </a:defRPr>
            </a:pPr>
            <a:r>
              <a:rPr lang="es-ES" b="1" dirty="0" smtClean="0"/>
              <a:t>Internacional sobre Nutrición </a:t>
            </a:r>
            <a:r>
              <a:rPr dirty="0" smtClean="0"/>
              <a:t>Rom</a:t>
            </a:r>
            <a:r>
              <a:rPr lang="es-ES" dirty="0" smtClean="0"/>
              <a:t>a,</a:t>
            </a:r>
            <a:r>
              <a:rPr dirty="0" smtClean="0"/>
              <a:t> </a:t>
            </a:r>
            <a:r>
              <a:rPr dirty="0"/>
              <a:t>2014</a:t>
            </a:r>
          </a:p>
        </p:txBody>
      </p:sp>
      <p:grpSp>
        <p:nvGrpSpPr>
          <p:cNvPr id="1491" name="1 Grupo"/>
          <p:cNvGrpSpPr/>
          <p:nvPr/>
        </p:nvGrpSpPr>
        <p:grpSpPr>
          <a:xfrm>
            <a:off x="2891442" y="755973"/>
            <a:ext cx="2309498" cy="3744752"/>
            <a:chOff x="0" y="0"/>
            <a:chExt cx="2309497" cy="3744750"/>
          </a:xfrm>
        </p:grpSpPr>
        <p:sp>
          <p:nvSpPr>
            <p:cNvPr id="1488" name="Oval 29"/>
            <p:cNvSpPr/>
            <p:nvPr/>
          </p:nvSpPr>
          <p:spPr>
            <a:xfrm rot="16200000">
              <a:off x="-1344168" y="1735471"/>
              <a:ext cx="3168368" cy="480033"/>
            </a:xfrm>
            <a:prstGeom prst="ellipse">
              <a:avLst/>
            </a:prstGeom>
            <a:gradFill flip="none" rotWithShape="1">
              <a:gsLst>
                <a:gs pos="33000">
                  <a:srgbClr val="0D0D0D"/>
                </a:gs>
                <a:gs pos="100000">
                  <a:srgbClr val="000000">
                    <a:alpha val="0"/>
                  </a:srgbClr>
                </a:gs>
              </a:gsLst>
              <a:path path="circle">
                <a:fillToRect l="37721" t="-19636" r="62278" b="119636"/>
              </a:path>
            </a:gradFill>
            <a:ln w="12700" cap="flat">
              <a:noFill/>
              <a:miter lim="400000"/>
            </a:ln>
            <a:effectLst/>
          </p:spPr>
          <p:txBody>
            <a:bodyPr wrap="square" lIns="0" tIns="0" rIns="0" bIns="0" numCol="1" anchor="ctr">
              <a:noAutofit/>
            </a:bodyPr>
            <a:lstStyle/>
            <a:p>
              <a:pPr>
                <a:defRPr>
                  <a:latin typeface="Segoe UI Light"/>
                  <a:ea typeface="Segoe UI Light"/>
                  <a:cs typeface="Segoe UI Light"/>
                  <a:sym typeface="Segoe UI Light"/>
                </a:defRPr>
              </a:pPr>
              <a:endParaRPr/>
            </a:p>
          </p:txBody>
        </p:sp>
        <p:sp>
          <p:nvSpPr>
            <p:cNvPr id="1489" name="Oval 29"/>
            <p:cNvSpPr/>
            <p:nvPr/>
          </p:nvSpPr>
          <p:spPr>
            <a:xfrm rot="16200000">
              <a:off x="485298" y="1817964"/>
              <a:ext cx="3168367" cy="480033"/>
            </a:xfrm>
            <a:prstGeom prst="ellipse">
              <a:avLst/>
            </a:prstGeom>
            <a:gradFill flip="none" rotWithShape="1">
              <a:gsLst>
                <a:gs pos="33000">
                  <a:srgbClr val="0D0D0D"/>
                </a:gs>
                <a:gs pos="100000">
                  <a:srgbClr val="000000">
                    <a:alpha val="0"/>
                  </a:srgbClr>
                </a:gs>
              </a:gsLst>
              <a:path path="circle">
                <a:fillToRect l="37721" t="-19636" r="62278" b="119636"/>
              </a:path>
            </a:gradFill>
            <a:ln w="12700" cap="flat">
              <a:noFill/>
              <a:miter lim="400000"/>
            </a:ln>
            <a:effectLst/>
          </p:spPr>
          <p:txBody>
            <a:bodyPr wrap="square" lIns="0" tIns="0" rIns="0" bIns="0" numCol="1" anchor="ctr">
              <a:noAutofit/>
            </a:bodyPr>
            <a:lstStyle/>
            <a:p>
              <a:pPr>
                <a:defRPr>
                  <a:latin typeface="Segoe UI Light"/>
                  <a:ea typeface="Segoe UI Light"/>
                  <a:cs typeface="Segoe UI Light"/>
                  <a:sym typeface="Segoe UI Light"/>
                </a:defRPr>
              </a:pPr>
              <a:endParaRPr/>
            </a:p>
          </p:txBody>
        </p:sp>
        <p:sp>
          <p:nvSpPr>
            <p:cNvPr id="1490" name="61 Rectángulo"/>
            <p:cNvSpPr/>
            <p:nvPr/>
          </p:nvSpPr>
          <p:spPr>
            <a:xfrm>
              <a:off x="186812" y="0"/>
              <a:ext cx="1945583" cy="3744751"/>
            </a:xfrm>
            <a:prstGeom prst="rect">
              <a:avLst/>
            </a:pr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Segoe UI Light"/>
                  <a:ea typeface="Segoe UI Light"/>
                  <a:cs typeface="Segoe UI Light"/>
                  <a:sym typeface="Segoe UI Light"/>
                </a:defRPr>
              </a:pPr>
              <a:endParaRPr/>
            </a:p>
          </p:txBody>
        </p:sp>
      </p:grpSp>
      <p:grpSp>
        <p:nvGrpSpPr>
          <p:cNvPr id="1494" name="67 Rectángulo redondeado"/>
          <p:cNvGrpSpPr/>
          <p:nvPr/>
        </p:nvGrpSpPr>
        <p:grpSpPr>
          <a:xfrm>
            <a:off x="3254036" y="1681464"/>
            <a:ext cx="1584310" cy="1663039"/>
            <a:chOff x="0" y="0"/>
            <a:chExt cx="1584309" cy="1663038"/>
          </a:xfrm>
        </p:grpSpPr>
        <p:sp>
          <p:nvSpPr>
            <p:cNvPr id="1492" name="Rounded Rectangle"/>
            <p:cNvSpPr/>
            <p:nvPr/>
          </p:nvSpPr>
          <p:spPr>
            <a:xfrm>
              <a:off x="0" y="0"/>
              <a:ext cx="1584310" cy="1663039"/>
            </a:xfrm>
            <a:prstGeom prst="roundRect">
              <a:avLst>
                <a:gd name="adj" fmla="val 16667"/>
              </a:avLst>
            </a:prstGeom>
            <a:solidFill>
              <a:schemeClr val="accent2"/>
            </a:solidFill>
            <a:ln w="12700" cap="flat">
              <a:noFill/>
              <a:miter lim="400000"/>
            </a:ln>
            <a:effectLst/>
          </p:spPr>
          <p:txBody>
            <a:bodyPr wrap="square" lIns="0" tIns="0" rIns="0" bIns="0" numCol="1" anchor="ctr">
              <a:noAutofit/>
            </a:bodyPr>
            <a:lstStyle/>
            <a:p>
              <a:pPr algn="ctr"/>
              <a:endParaRPr/>
            </a:p>
          </p:txBody>
        </p:sp>
        <p:sp>
          <p:nvSpPr>
            <p:cNvPr id="1493" name="2014"/>
            <p:cNvSpPr txBox="1"/>
            <p:nvPr/>
          </p:nvSpPr>
          <p:spPr>
            <a:xfrm>
              <a:off x="77339" y="463219"/>
              <a:ext cx="1429631" cy="736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cap="small">
                  <a:solidFill>
                    <a:srgbClr val="FFFFFF"/>
                  </a:solidFill>
                  <a:effectLst>
                    <a:outerShdw blurRad="38100" dist="38100" dir="2700000" rotWithShape="0">
                      <a:srgbClr val="000000">
                        <a:alpha val="43137"/>
                      </a:srgbClr>
                    </a:outerShdw>
                  </a:effectLst>
                  <a:latin typeface="Oswald"/>
                  <a:ea typeface="Oswald"/>
                  <a:cs typeface="Oswald"/>
                  <a:sym typeface="Oswald"/>
                </a:defRPr>
              </a:lvl1pPr>
            </a:lstStyle>
            <a:p>
              <a:r>
                <a:t>2014</a:t>
              </a:r>
            </a:p>
          </p:txBody>
        </p:sp>
      </p:grpSp>
      <p:grpSp>
        <p:nvGrpSpPr>
          <p:cNvPr id="1498" name="3 Grupo"/>
          <p:cNvGrpSpPr/>
          <p:nvPr/>
        </p:nvGrpSpPr>
        <p:grpSpPr>
          <a:xfrm>
            <a:off x="8371826" y="4985624"/>
            <a:ext cx="2309499" cy="3744752"/>
            <a:chOff x="0" y="0"/>
            <a:chExt cx="2309497" cy="3744750"/>
          </a:xfrm>
        </p:grpSpPr>
        <p:sp>
          <p:nvSpPr>
            <p:cNvPr id="1495" name="Oval 29"/>
            <p:cNvSpPr/>
            <p:nvPr/>
          </p:nvSpPr>
          <p:spPr>
            <a:xfrm rot="16200000">
              <a:off x="-1344168" y="1735471"/>
              <a:ext cx="3168368" cy="480033"/>
            </a:xfrm>
            <a:prstGeom prst="ellipse">
              <a:avLst/>
            </a:prstGeom>
            <a:gradFill flip="none" rotWithShape="1">
              <a:gsLst>
                <a:gs pos="39000">
                  <a:srgbClr val="0D0D0D"/>
                </a:gs>
                <a:gs pos="100000">
                  <a:srgbClr val="000000">
                    <a:alpha val="0"/>
                  </a:srgbClr>
                </a:gs>
              </a:gsLst>
              <a:path path="circle">
                <a:fillToRect l="37721" t="-19636" r="62278" b="119636"/>
              </a:path>
            </a:gradFill>
            <a:ln w="12700" cap="flat">
              <a:noFill/>
              <a:miter lim="400000"/>
            </a:ln>
            <a:effectLst/>
          </p:spPr>
          <p:txBody>
            <a:bodyPr wrap="square" lIns="0" tIns="0" rIns="0" bIns="0" numCol="1" anchor="ctr">
              <a:noAutofit/>
            </a:bodyPr>
            <a:lstStyle/>
            <a:p>
              <a:pPr>
                <a:defRPr>
                  <a:latin typeface="Segoe UI Light"/>
                  <a:ea typeface="Segoe UI Light"/>
                  <a:cs typeface="Segoe UI Light"/>
                  <a:sym typeface="Segoe UI Light"/>
                </a:defRPr>
              </a:pPr>
              <a:endParaRPr/>
            </a:p>
          </p:txBody>
        </p:sp>
        <p:sp>
          <p:nvSpPr>
            <p:cNvPr id="1496" name="Oval 29"/>
            <p:cNvSpPr/>
            <p:nvPr/>
          </p:nvSpPr>
          <p:spPr>
            <a:xfrm rot="16200000">
              <a:off x="485298" y="1817964"/>
              <a:ext cx="3168367" cy="480033"/>
            </a:xfrm>
            <a:prstGeom prst="ellipse">
              <a:avLst/>
            </a:prstGeom>
            <a:gradFill flip="none" rotWithShape="1">
              <a:gsLst>
                <a:gs pos="39000">
                  <a:srgbClr val="0D0D0D"/>
                </a:gs>
                <a:gs pos="100000">
                  <a:srgbClr val="000000">
                    <a:alpha val="0"/>
                  </a:srgbClr>
                </a:gs>
              </a:gsLst>
              <a:path path="circle">
                <a:fillToRect l="37721" t="-19636" r="62278" b="119636"/>
              </a:path>
            </a:gradFill>
            <a:ln w="12700" cap="flat">
              <a:noFill/>
              <a:miter lim="400000"/>
            </a:ln>
            <a:effectLst/>
          </p:spPr>
          <p:txBody>
            <a:bodyPr wrap="square" lIns="0" tIns="0" rIns="0" bIns="0" numCol="1" anchor="ctr">
              <a:noAutofit/>
            </a:bodyPr>
            <a:lstStyle/>
            <a:p>
              <a:pPr>
                <a:defRPr>
                  <a:latin typeface="Segoe UI Light"/>
                  <a:ea typeface="Segoe UI Light"/>
                  <a:cs typeface="Segoe UI Light"/>
                  <a:sym typeface="Segoe UI Light"/>
                </a:defRPr>
              </a:pPr>
              <a:endParaRPr/>
            </a:p>
          </p:txBody>
        </p:sp>
        <p:sp>
          <p:nvSpPr>
            <p:cNvPr id="1497" name="82 Rectángulo"/>
            <p:cNvSpPr/>
            <p:nvPr/>
          </p:nvSpPr>
          <p:spPr>
            <a:xfrm>
              <a:off x="186812" y="0"/>
              <a:ext cx="1945583" cy="3744751"/>
            </a:xfrm>
            <a:prstGeom prst="rect">
              <a:avLst/>
            </a:pr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Segoe UI Light"/>
                  <a:ea typeface="Segoe UI Light"/>
                  <a:cs typeface="Segoe UI Light"/>
                  <a:sym typeface="Segoe UI Light"/>
                </a:defRPr>
              </a:pPr>
              <a:endParaRPr/>
            </a:p>
          </p:txBody>
        </p:sp>
      </p:grpSp>
      <p:grpSp>
        <p:nvGrpSpPr>
          <p:cNvPr id="1501" name="83 Rectángulo redondeado"/>
          <p:cNvGrpSpPr/>
          <p:nvPr/>
        </p:nvGrpSpPr>
        <p:grpSpPr>
          <a:xfrm>
            <a:off x="8734421" y="5465678"/>
            <a:ext cx="1584310" cy="1663039"/>
            <a:chOff x="0" y="0"/>
            <a:chExt cx="1584309" cy="1663038"/>
          </a:xfrm>
        </p:grpSpPr>
        <p:sp>
          <p:nvSpPr>
            <p:cNvPr id="1499" name="Rounded Rectangle"/>
            <p:cNvSpPr/>
            <p:nvPr/>
          </p:nvSpPr>
          <p:spPr>
            <a:xfrm>
              <a:off x="0" y="0"/>
              <a:ext cx="1584310" cy="1663039"/>
            </a:xfrm>
            <a:prstGeom prst="roundRect">
              <a:avLst>
                <a:gd name="adj" fmla="val 16667"/>
              </a:avLst>
            </a:prstGeom>
            <a:solidFill>
              <a:schemeClr val="accent3">
                <a:lumOff val="-8588"/>
              </a:schemeClr>
            </a:solidFill>
            <a:ln w="12700" cap="flat">
              <a:noFill/>
              <a:miter lim="400000"/>
            </a:ln>
            <a:effectLst/>
          </p:spPr>
          <p:txBody>
            <a:bodyPr wrap="square" lIns="0" tIns="0" rIns="0" bIns="0" numCol="1" anchor="ctr">
              <a:noAutofit/>
            </a:bodyPr>
            <a:lstStyle/>
            <a:p>
              <a:pPr algn="ctr"/>
              <a:endParaRPr/>
            </a:p>
          </p:txBody>
        </p:sp>
        <p:sp>
          <p:nvSpPr>
            <p:cNvPr id="1500" name="2016"/>
            <p:cNvSpPr txBox="1"/>
            <p:nvPr/>
          </p:nvSpPr>
          <p:spPr>
            <a:xfrm>
              <a:off x="77339" y="463219"/>
              <a:ext cx="1429631" cy="736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cap="small">
                  <a:solidFill>
                    <a:srgbClr val="FFFFFF"/>
                  </a:solidFill>
                  <a:effectLst>
                    <a:outerShdw blurRad="38100" dist="38100" dir="2700000" rotWithShape="0">
                      <a:srgbClr val="000000">
                        <a:alpha val="43137"/>
                      </a:srgbClr>
                    </a:outerShdw>
                  </a:effectLst>
                  <a:latin typeface="Oswald"/>
                  <a:ea typeface="Oswald"/>
                  <a:cs typeface="Oswald"/>
                  <a:sym typeface="Oswald"/>
                </a:defRPr>
              </a:lvl1pPr>
            </a:lstStyle>
            <a:p>
              <a:r>
                <a:t>2016</a:t>
              </a:r>
            </a:p>
          </p:txBody>
        </p:sp>
      </p:grpSp>
      <p:grpSp>
        <p:nvGrpSpPr>
          <p:cNvPr id="1505" name="4 Grupo"/>
          <p:cNvGrpSpPr/>
          <p:nvPr/>
        </p:nvGrpSpPr>
        <p:grpSpPr>
          <a:xfrm>
            <a:off x="4091242" y="8312955"/>
            <a:ext cx="2309498" cy="3744751"/>
            <a:chOff x="0" y="0"/>
            <a:chExt cx="2309497" cy="3744750"/>
          </a:xfrm>
        </p:grpSpPr>
        <p:sp>
          <p:nvSpPr>
            <p:cNvPr id="1502" name="Oval 29"/>
            <p:cNvSpPr/>
            <p:nvPr/>
          </p:nvSpPr>
          <p:spPr>
            <a:xfrm rot="16200000">
              <a:off x="-1344168" y="1735471"/>
              <a:ext cx="3168368" cy="480033"/>
            </a:xfrm>
            <a:prstGeom prst="ellipse">
              <a:avLst/>
            </a:prstGeom>
            <a:gradFill flip="none" rotWithShape="1">
              <a:gsLst>
                <a:gs pos="46000">
                  <a:srgbClr val="0D0D0D"/>
                </a:gs>
                <a:gs pos="100000">
                  <a:srgbClr val="000000">
                    <a:alpha val="0"/>
                  </a:srgbClr>
                </a:gs>
              </a:gsLst>
              <a:path path="circle">
                <a:fillToRect l="37721" t="-19636" r="62278" b="119636"/>
              </a:path>
            </a:gradFill>
            <a:ln w="12700" cap="flat">
              <a:noFill/>
              <a:miter lim="400000"/>
            </a:ln>
            <a:effectLst/>
          </p:spPr>
          <p:txBody>
            <a:bodyPr wrap="square" lIns="0" tIns="0" rIns="0" bIns="0" numCol="1" anchor="ctr">
              <a:noAutofit/>
            </a:bodyPr>
            <a:lstStyle/>
            <a:p>
              <a:pPr>
                <a:defRPr>
                  <a:latin typeface="Segoe UI Light"/>
                  <a:ea typeface="Segoe UI Light"/>
                  <a:cs typeface="Segoe UI Light"/>
                  <a:sym typeface="Segoe UI Light"/>
                </a:defRPr>
              </a:pPr>
              <a:endParaRPr/>
            </a:p>
          </p:txBody>
        </p:sp>
        <p:sp>
          <p:nvSpPr>
            <p:cNvPr id="1503" name="Oval 29"/>
            <p:cNvSpPr/>
            <p:nvPr/>
          </p:nvSpPr>
          <p:spPr>
            <a:xfrm rot="16200000">
              <a:off x="485298" y="1817964"/>
              <a:ext cx="3168367" cy="480033"/>
            </a:xfrm>
            <a:prstGeom prst="ellipse">
              <a:avLst/>
            </a:prstGeom>
            <a:gradFill flip="none" rotWithShape="1">
              <a:gsLst>
                <a:gs pos="46000">
                  <a:srgbClr val="0D0D0D"/>
                </a:gs>
                <a:gs pos="100000">
                  <a:srgbClr val="000000">
                    <a:alpha val="0"/>
                  </a:srgbClr>
                </a:gs>
              </a:gsLst>
              <a:path path="circle">
                <a:fillToRect l="37721" t="-19636" r="62278" b="119636"/>
              </a:path>
            </a:gradFill>
            <a:ln w="12700" cap="flat">
              <a:noFill/>
              <a:miter lim="400000"/>
            </a:ln>
            <a:effectLst/>
          </p:spPr>
          <p:txBody>
            <a:bodyPr wrap="square" lIns="0" tIns="0" rIns="0" bIns="0" numCol="1" anchor="ctr">
              <a:noAutofit/>
            </a:bodyPr>
            <a:lstStyle/>
            <a:p>
              <a:pPr>
                <a:defRPr>
                  <a:latin typeface="Segoe UI Light"/>
                  <a:ea typeface="Segoe UI Light"/>
                  <a:cs typeface="Segoe UI Light"/>
                  <a:sym typeface="Segoe UI Light"/>
                </a:defRPr>
              </a:pPr>
              <a:endParaRPr/>
            </a:p>
          </p:txBody>
        </p:sp>
        <p:sp>
          <p:nvSpPr>
            <p:cNvPr id="1504" name="88 Rectángulo"/>
            <p:cNvSpPr/>
            <p:nvPr/>
          </p:nvSpPr>
          <p:spPr>
            <a:xfrm>
              <a:off x="186812" y="0"/>
              <a:ext cx="1945583" cy="3744751"/>
            </a:xfrm>
            <a:prstGeom prst="rect">
              <a:avLst/>
            </a:pr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Segoe UI Light"/>
                  <a:ea typeface="Segoe UI Light"/>
                  <a:cs typeface="Segoe UI Light"/>
                  <a:sym typeface="Segoe UI Light"/>
                </a:defRPr>
              </a:pPr>
              <a:endParaRPr/>
            </a:p>
          </p:txBody>
        </p:sp>
      </p:grpSp>
      <p:grpSp>
        <p:nvGrpSpPr>
          <p:cNvPr id="1508" name="89 Rectángulo redondeado"/>
          <p:cNvGrpSpPr/>
          <p:nvPr/>
        </p:nvGrpSpPr>
        <p:grpSpPr>
          <a:xfrm>
            <a:off x="4452878" y="9363670"/>
            <a:ext cx="1584310" cy="1663039"/>
            <a:chOff x="0" y="0"/>
            <a:chExt cx="1584309" cy="1663038"/>
          </a:xfrm>
        </p:grpSpPr>
        <p:sp>
          <p:nvSpPr>
            <p:cNvPr id="1506" name="Rounded Rectangle"/>
            <p:cNvSpPr/>
            <p:nvPr/>
          </p:nvSpPr>
          <p:spPr>
            <a:xfrm>
              <a:off x="0" y="0"/>
              <a:ext cx="1584310" cy="1663039"/>
            </a:xfrm>
            <a:prstGeom prst="roundRect">
              <a:avLst>
                <a:gd name="adj" fmla="val 16667"/>
              </a:avLst>
            </a:prstGeom>
            <a:solidFill>
              <a:schemeClr val="accent4">
                <a:satOff val="-7860"/>
                <a:lumOff val="-10784"/>
              </a:schemeClr>
            </a:solidFill>
            <a:ln w="12700" cap="flat">
              <a:noFill/>
              <a:miter lim="400000"/>
            </a:ln>
            <a:effectLst/>
          </p:spPr>
          <p:txBody>
            <a:bodyPr wrap="square" lIns="0" tIns="0" rIns="0" bIns="0" numCol="1" anchor="ctr">
              <a:noAutofit/>
            </a:bodyPr>
            <a:lstStyle/>
            <a:p>
              <a:pPr algn="ctr"/>
              <a:endParaRPr/>
            </a:p>
          </p:txBody>
        </p:sp>
        <p:sp>
          <p:nvSpPr>
            <p:cNvPr id="1507" name="2017"/>
            <p:cNvSpPr txBox="1"/>
            <p:nvPr/>
          </p:nvSpPr>
          <p:spPr>
            <a:xfrm>
              <a:off x="77339" y="463219"/>
              <a:ext cx="1429631" cy="736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cap="small">
                  <a:solidFill>
                    <a:srgbClr val="FFFFFF"/>
                  </a:solidFill>
                  <a:effectLst>
                    <a:outerShdw blurRad="38100" dist="38100" dir="2700000" rotWithShape="0">
                      <a:srgbClr val="000000">
                        <a:alpha val="43137"/>
                      </a:srgbClr>
                    </a:outerShdw>
                  </a:effectLst>
                  <a:latin typeface="Oswald"/>
                  <a:ea typeface="Oswald"/>
                  <a:cs typeface="Oswald"/>
                  <a:sym typeface="Oswald"/>
                </a:defRPr>
              </a:lvl1pPr>
            </a:lstStyle>
            <a:p>
              <a:r>
                <a:t>2017</a:t>
              </a:r>
            </a:p>
          </p:txBody>
        </p:sp>
      </p:grpSp>
      <p:sp>
        <p:nvSpPr>
          <p:cNvPr id="1509" name="5 Marcador de número de diapositiva"/>
          <p:cNvSpPr txBox="1">
            <a:spLocks noGrp="1"/>
          </p:cNvSpPr>
          <p:nvPr>
            <p:ph type="sldNum" sz="quarter" idx="2"/>
          </p:nvPr>
        </p:nvSpPr>
        <p:spPr>
          <a:xfrm>
            <a:off x="22983564" y="13035074"/>
            <a:ext cx="470909" cy="481322"/>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
        <p:nvSpPr>
          <p:cNvPr id="1510" name="7 Marcador de texto"/>
          <p:cNvSpPr>
            <a:spLocks noGrp="1"/>
          </p:cNvSpPr>
          <p:nvPr>
            <p:ph type="body" idx="13"/>
          </p:nvPr>
        </p:nvSpPr>
        <p:spPr>
          <a:xfrm>
            <a:off x="738037" y="185281"/>
            <a:ext cx="22907926" cy="946737"/>
          </a:xfrm>
          <a:prstGeom prst="rect">
            <a:avLst/>
          </a:prstGeom>
          <a:extLst>
            <a:ext uri="{C572A759-6A51-4108-AA02-DFA0A04FC94B}">
              <ma14:wrappingTextBoxFlag xmlns:ma14="http://schemas.microsoft.com/office/mac/drawingml/2011/main" val="1"/>
            </a:ext>
          </a:extLst>
        </p:spPr>
        <p:txBody>
          <a:bodyPr>
            <a:normAutofit lnSpcReduction="10000"/>
          </a:bodyPr>
          <a:lstStyle/>
          <a:p>
            <a:pPr algn="r" defTabSz="2320771">
              <a:spcBef>
                <a:spcPts val="1300"/>
              </a:spcBef>
              <a:defRPr sz="5760" b="0">
                <a:solidFill>
                  <a:srgbClr val="1F1F1F"/>
                </a:solidFill>
                <a:latin typeface="Oswald"/>
                <a:ea typeface="Oswald"/>
                <a:cs typeface="Oswald"/>
                <a:sym typeface="Oswald"/>
              </a:defRPr>
            </a:pPr>
            <a:r>
              <a:rPr dirty="0"/>
              <a:t>FAO </a:t>
            </a:r>
            <a:r>
              <a:rPr lang="es-ES" dirty="0" smtClean="0"/>
              <a:t>&amp; OMS </a:t>
            </a:r>
            <a:r>
              <a:rPr lang="es-ES" dirty="0" smtClean="0">
                <a:solidFill>
                  <a:schemeClr val="accent3">
                    <a:lumOff val="-8588"/>
                  </a:schemeClr>
                </a:solidFill>
              </a:rPr>
              <a:t>ACCIONES DE GOBERNANZA</a:t>
            </a:r>
            <a:endParaRPr dirty="0">
              <a:solidFill>
                <a:schemeClr val="accent3">
                  <a:lumOff val="-8588"/>
                </a:schemeClr>
              </a:solidFill>
            </a:endParaRPr>
          </a:p>
        </p:txBody>
      </p:sp>
      <p:pic>
        <p:nvPicPr>
          <p:cNvPr id="1513" name="pasted-image.tiff" descr="pasted-image.tiff"/>
          <p:cNvPicPr>
            <a:picLocks noChangeAspect="1"/>
          </p:cNvPicPr>
          <p:nvPr/>
        </p:nvPicPr>
        <p:blipFill>
          <a:blip r:embed="rId2">
            <a:extLst/>
          </a:blip>
          <a:srcRect l="2" r="3925"/>
          <a:stretch>
            <a:fillRect/>
          </a:stretch>
        </p:blipFill>
        <p:spPr>
          <a:xfrm>
            <a:off x="14825736" y="2786757"/>
            <a:ext cx="8174833" cy="4571997"/>
          </a:xfrm>
          <a:custGeom>
            <a:avLst/>
            <a:gdLst/>
            <a:ahLst/>
            <a:cxnLst>
              <a:cxn ang="0">
                <a:pos x="wd2" y="hd2"/>
              </a:cxn>
              <a:cxn ang="5400000">
                <a:pos x="wd2" y="hd2"/>
              </a:cxn>
              <a:cxn ang="10800000">
                <a:pos x="wd2" y="hd2"/>
              </a:cxn>
              <a:cxn ang="16200000">
                <a:pos x="wd2" y="hd2"/>
              </a:cxn>
            </a:cxnLst>
            <a:rect l="0" t="0" r="r" b="b"/>
            <a:pathLst>
              <a:path w="21600" h="21600" extrusionOk="0">
                <a:moveTo>
                  <a:pt x="10104" y="0"/>
                </a:moveTo>
                <a:cubicBezTo>
                  <a:pt x="4986" y="572"/>
                  <a:pt x="816" y="8145"/>
                  <a:pt x="0" y="17957"/>
                </a:cubicBezTo>
                <a:lnTo>
                  <a:pt x="0" y="21600"/>
                </a:lnTo>
                <a:lnTo>
                  <a:pt x="10513" y="21600"/>
                </a:lnTo>
                <a:cubicBezTo>
                  <a:pt x="10507" y="21560"/>
                  <a:pt x="10501" y="21520"/>
                  <a:pt x="10501" y="21476"/>
                </a:cubicBezTo>
                <a:cubicBezTo>
                  <a:pt x="10501" y="21230"/>
                  <a:pt x="10602" y="21028"/>
                  <a:pt x="10727" y="21028"/>
                </a:cubicBezTo>
                <a:cubicBezTo>
                  <a:pt x="10851" y="21028"/>
                  <a:pt x="10952" y="21230"/>
                  <a:pt x="10952" y="21476"/>
                </a:cubicBezTo>
                <a:cubicBezTo>
                  <a:pt x="10952" y="21520"/>
                  <a:pt x="10946" y="21560"/>
                  <a:pt x="10939" y="21600"/>
                </a:cubicBezTo>
                <a:lnTo>
                  <a:pt x="21598" y="21600"/>
                </a:lnTo>
                <a:cubicBezTo>
                  <a:pt x="21598" y="21559"/>
                  <a:pt x="21600" y="21518"/>
                  <a:pt x="21600" y="21476"/>
                </a:cubicBezTo>
                <a:cubicBezTo>
                  <a:pt x="21600" y="10009"/>
                  <a:pt x="17064" y="639"/>
                  <a:pt x="11348" y="0"/>
                </a:cubicBezTo>
                <a:lnTo>
                  <a:pt x="10104" y="0"/>
                </a:lnTo>
                <a:close/>
              </a:path>
            </a:pathLst>
          </a:custGeom>
          <a:ln w="12700">
            <a:miter lim="400000"/>
          </a:ln>
        </p:spPr>
      </p:pic>
      <p:sp>
        <p:nvSpPr>
          <p:cNvPr id="1515" name="56 Rectángulo"/>
          <p:cNvSpPr txBox="1"/>
          <p:nvPr/>
        </p:nvSpPr>
        <p:spPr>
          <a:xfrm>
            <a:off x="2873280" y="5489670"/>
            <a:ext cx="5441343" cy="2029698"/>
          </a:xfrm>
          <a:prstGeom prst="rect">
            <a:avLst/>
          </a:prstGeom>
          <a:ln w="12700">
            <a:miter lim="400000"/>
          </a:ln>
          <a:extLst>
            <a:ext uri="{C572A759-6A51-4108-AA02-DFA0A04FC94B}">
              <ma14:wrappingTextBoxFlag xmlns:ma14="http://schemas.microsoft.com/office/mac/drawingml/2011/main" val="1"/>
            </a:ext>
          </a:extLst>
        </p:spPr>
        <p:txBody>
          <a:bodyPr lIns="90634" tIns="90634" rIns="90634" bIns="90634">
            <a:spAutoFit/>
          </a:bodyPr>
          <a:lstStyle/>
          <a:p>
            <a:pPr>
              <a:lnSpc>
                <a:spcPct val="125000"/>
              </a:lnSpc>
              <a:defRPr sz="2400">
                <a:solidFill>
                  <a:srgbClr val="FFFFFF"/>
                </a:solidFill>
                <a:latin typeface="PT Sans"/>
                <a:ea typeface="PT Sans"/>
                <a:cs typeface="PT Sans"/>
                <a:sym typeface="PT Sans"/>
              </a:defRPr>
            </a:pPr>
            <a:r>
              <a:rPr dirty="0" smtClean="0"/>
              <a:t>FAO/</a:t>
            </a:r>
            <a:r>
              <a:rPr lang="es-ES" dirty="0" smtClean="0"/>
              <a:t>OMS Simposio Internacional</a:t>
            </a:r>
            <a:r>
              <a:rPr b="1" dirty="0" smtClean="0"/>
              <a:t> </a:t>
            </a:r>
            <a:r>
              <a:rPr lang="es-ES" b="1" dirty="0" smtClean="0"/>
              <a:t>en Sistemas Alimentarios  para Alimentación Saludable para una mejor Nutrición</a:t>
            </a:r>
            <a:r>
              <a:rPr dirty="0" smtClean="0"/>
              <a:t>, Rom</a:t>
            </a:r>
            <a:r>
              <a:rPr lang="es-ES" dirty="0" smtClean="0"/>
              <a:t>a</a:t>
            </a:r>
            <a:r>
              <a:rPr dirty="0" smtClean="0"/>
              <a:t> </a:t>
            </a:r>
            <a:r>
              <a:rPr dirty="0"/>
              <a:t>2016</a:t>
            </a:r>
          </a:p>
        </p:txBody>
      </p:sp>
      <p:sp>
        <p:nvSpPr>
          <p:cNvPr id="1516" name="56 Rectángulo"/>
          <p:cNvSpPr txBox="1"/>
          <p:nvPr/>
        </p:nvSpPr>
        <p:spPr>
          <a:xfrm>
            <a:off x="6805904" y="9269077"/>
            <a:ext cx="5441343" cy="2029698"/>
          </a:xfrm>
          <a:prstGeom prst="rect">
            <a:avLst/>
          </a:prstGeom>
          <a:ln w="12700">
            <a:miter lim="400000"/>
          </a:ln>
          <a:extLst>
            <a:ext uri="{C572A759-6A51-4108-AA02-DFA0A04FC94B}">
              <ma14:wrappingTextBoxFlag xmlns:ma14="http://schemas.microsoft.com/office/mac/drawingml/2011/main" val="1"/>
            </a:ext>
          </a:extLst>
        </p:spPr>
        <p:txBody>
          <a:bodyPr lIns="90634" tIns="90634" rIns="90634" bIns="90634">
            <a:spAutoFit/>
          </a:bodyPr>
          <a:lstStyle>
            <a:lvl1pPr>
              <a:lnSpc>
                <a:spcPct val="125000"/>
              </a:lnSpc>
              <a:defRPr sz="2400">
                <a:solidFill>
                  <a:srgbClr val="FFFFFF"/>
                </a:solidFill>
                <a:latin typeface="PT Sans"/>
                <a:ea typeface="PT Sans"/>
                <a:cs typeface="PT Sans"/>
                <a:sym typeface="PT Sans"/>
              </a:defRPr>
            </a:lvl1pPr>
          </a:lstStyle>
          <a:p>
            <a:r>
              <a:rPr dirty="0" smtClean="0"/>
              <a:t>FAO/</a:t>
            </a:r>
            <a:r>
              <a:rPr lang="es-ES" dirty="0" smtClean="0"/>
              <a:t>OMS</a:t>
            </a:r>
            <a:r>
              <a:rPr dirty="0" smtClean="0"/>
              <a:t> </a:t>
            </a:r>
            <a:r>
              <a:rPr lang="es-ES" dirty="0" smtClean="0"/>
              <a:t>Simposio Regional Sistemas Alimentarios para la Alimentación Saludable</a:t>
            </a:r>
            <a:r>
              <a:rPr dirty="0" smtClean="0"/>
              <a:t>, </a:t>
            </a:r>
            <a:r>
              <a:rPr lang="es-ES" dirty="0" smtClean="0"/>
              <a:t>  </a:t>
            </a:r>
          </a:p>
          <a:p>
            <a:r>
              <a:rPr dirty="0" smtClean="0"/>
              <a:t>San </a:t>
            </a:r>
            <a:r>
              <a:rPr dirty="0"/>
              <a:t>Salvador-September 2017</a:t>
            </a:r>
          </a:p>
        </p:txBody>
      </p:sp>
      <p:pic>
        <p:nvPicPr>
          <p:cNvPr id="2050" name="Picture 2" descr="Resultado de imagen para decenio DE accion sobre LA NUTRICIÓN O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314" y="7521360"/>
            <a:ext cx="7277100" cy="20478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segunda conferencia nutric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458" y="3400200"/>
            <a:ext cx="1733550" cy="1657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fill="hold"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6138" t="17454" r="26756" b="7697"/>
          <a:stretch/>
        </p:blipFill>
        <p:spPr>
          <a:xfrm>
            <a:off x="3714816" y="700391"/>
            <a:ext cx="16959704" cy="12503990"/>
          </a:xfrm>
          <a:prstGeom prst="rect">
            <a:avLst/>
          </a:prstGeom>
        </p:spPr>
      </p:pic>
    </p:spTree>
    <p:extLst>
      <p:ext uri="{BB962C8B-B14F-4D97-AF65-F5344CB8AC3E}">
        <p14:creationId xmlns:p14="http://schemas.microsoft.com/office/powerpoint/2010/main" val="1500254773"/>
      </p:ext>
    </p:extLst>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3387" y="174855"/>
            <a:ext cx="22836554" cy="1191450"/>
          </a:xfrm>
        </p:spPr>
        <p:txBody>
          <a:bodyPr>
            <a:normAutofit/>
          </a:bodyPr>
          <a:lstStyle/>
          <a:p>
            <a:r>
              <a:rPr lang="es-ES_tradnl" dirty="0" err="1">
                <a:latin typeface="+mn-lt"/>
              </a:rPr>
              <a:t>Cuantificaci</a:t>
            </a:r>
            <a:r>
              <a:rPr lang="es-ES" dirty="0" err="1">
                <a:latin typeface="+mn-lt"/>
              </a:rPr>
              <a:t>ón</a:t>
            </a:r>
            <a:r>
              <a:rPr lang="es-ES" dirty="0">
                <a:latin typeface="+mn-lt"/>
              </a:rPr>
              <a:t> de Pérdidas y Desperdicios</a:t>
            </a:r>
            <a:endParaRPr lang="es-ES_tradnl" dirty="0">
              <a:latin typeface="+mn-lt"/>
            </a:endParaRPr>
          </a:p>
        </p:txBody>
      </p:sp>
      <p:sp>
        <p:nvSpPr>
          <p:cNvPr id="4" name="Marcador de pie de página 3"/>
          <p:cNvSpPr>
            <a:spLocks noGrp="1"/>
          </p:cNvSpPr>
          <p:nvPr>
            <p:ph type="ftr" sz="quarter" idx="11"/>
          </p:nvPr>
        </p:nvSpPr>
        <p:spPr>
          <a:xfrm>
            <a:off x="0" y="12348848"/>
            <a:ext cx="8229600" cy="730250"/>
          </a:xfrm>
        </p:spPr>
        <p:txBody>
          <a:bodyPr/>
          <a:lstStyle/>
          <a:p>
            <a:r>
              <a:rPr lang="es-CL" dirty="0" smtClean="0"/>
              <a:t>Fuente: ODEPA </a:t>
            </a:r>
          </a:p>
          <a:p>
            <a:r>
              <a:rPr lang="es-CL" b="1" dirty="0" smtClean="0"/>
              <a:t>Ministerio de Agricultura</a:t>
            </a:r>
            <a:endParaRPr lang="es-CL" b="1" dirty="0"/>
          </a:p>
        </p:txBody>
      </p:sp>
      <p:sp>
        <p:nvSpPr>
          <p:cNvPr id="5" name="Marcador de contenido 2"/>
          <p:cNvSpPr>
            <a:spLocks noGrp="1"/>
          </p:cNvSpPr>
          <p:nvPr/>
        </p:nvSpPr>
        <p:spPr>
          <a:xfrm>
            <a:off x="1158240" y="1743544"/>
            <a:ext cx="11978640" cy="5512118"/>
          </a:xfrm>
          <a:prstGeom prst="rect">
            <a:avLst/>
          </a:prstGeom>
        </p:spPr>
        <p:style>
          <a:lnRef idx="2">
            <a:schemeClr val="accent1"/>
          </a:lnRef>
          <a:fillRef idx="1">
            <a:schemeClr val="lt1"/>
          </a:fillRef>
          <a:effectRef idx="0">
            <a:schemeClr val="accent1"/>
          </a:effectRef>
          <a:fontRef idx="minor">
            <a:schemeClr val="dk1"/>
          </a:fontRef>
        </p:style>
        <p:txBody>
          <a:bodyPr vert="horz" lIns="182880" tIns="91440" rIns="182880" bIns="91440" rtlCol="0">
            <a:norm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gobCL" pitchFamily="50"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gobCL" pitchFamily="50" charset="0"/>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gobCL" pitchFamily="50" charset="0"/>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gobCL" pitchFamily="50" charset="0"/>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gobCL" pitchFamily="50"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4800" dirty="0">
                <a:latin typeface="+mn-lt"/>
              </a:rPr>
              <a:t>Estudios de caso - USACH: </a:t>
            </a:r>
          </a:p>
          <a:p>
            <a:r>
              <a:rPr lang="es-ES_tradnl" sz="4800" b="1" dirty="0">
                <a:latin typeface="+mn-lt"/>
              </a:rPr>
              <a:t>Papas</a:t>
            </a:r>
            <a:r>
              <a:rPr lang="es-ES_tradnl" sz="4800" dirty="0">
                <a:latin typeface="+mn-lt"/>
              </a:rPr>
              <a:t>: </a:t>
            </a:r>
          </a:p>
          <a:p>
            <a:pPr lvl="1"/>
            <a:r>
              <a:rPr lang="es-ES_tradnl" sz="4000" dirty="0">
                <a:latin typeface="+mn-lt"/>
              </a:rPr>
              <a:t>1 tonelada/ha durante la cosecha    </a:t>
            </a:r>
          </a:p>
          <a:p>
            <a:pPr lvl="1"/>
            <a:r>
              <a:rPr lang="es-ES_tradnl" sz="4000" dirty="0">
                <a:latin typeface="+mn-lt"/>
              </a:rPr>
              <a:t>1,7 ton/ha durante el almacenamiento/año </a:t>
            </a:r>
          </a:p>
          <a:p>
            <a:r>
              <a:rPr lang="es-ES_tradnl" sz="4800" b="1" dirty="0">
                <a:latin typeface="+mn-lt"/>
              </a:rPr>
              <a:t>Lechugas</a:t>
            </a:r>
            <a:r>
              <a:rPr lang="es-ES_tradnl" sz="4800" dirty="0">
                <a:latin typeface="+mn-lt"/>
              </a:rPr>
              <a:t>: </a:t>
            </a:r>
          </a:p>
          <a:p>
            <a:pPr lvl="1"/>
            <a:r>
              <a:rPr lang="es-ES_tradnl" sz="4000" dirty="0">
                <a:latin typeface="+mn-lt"/>
              </a:rPr>
              <a:t>16.550 unidades/ha     </a:t>
            </a:r>
          </a:p>
          <a:p>
            <a:pPr lvl="1"/>
            <a:r>
              <a:rPr lang="es-ES_tradnl" sz="4000" dirty="0">
                <a:latin typeface="+mn-lt"/>
              </a:rPr>
              <a:t>Equivalentes al 20% del potencial de cosecha</a:t>
            </a:r>
          </a:p>
          <a:p>
            <a:pPr lvl="1"/>
            <a:endParaRPr lang="es-ES_tradnl" sz="4000" dirty="0">
              <a:latin typeface="+mn-lt"/>
            </a:endParaRPr>
          </a:p>
          <a:p>
            <a:pPr marL="0" indent="0">
              <a:buNone/>
            </a:pPr>
            <a:endParaRPr lang="es-ES_tradnl" sz="4800" dirty="0">
              <a:latin typeface="+mn-lt"/>
            </a:endParaRPr>
          </a:p>
        </p:txBody>
      </p:sp>
      <p:sp>
        <p:nvSpPr>
          <p:cNvPr id="6" name="Rectángulo 5"/>
          <p:cNvSpPr/>
          <p:nvPr/>
        </p:nvSpPr>
        <p:spPr>
          <a:xfrm>
            <a:off x="13718346" y="1743544"/>
            <a:ext cx="8775894"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s-CL" dirty="0">
                <a:cs typeface="Arial" charset="0"/>
              </a:rPr>
              <a:t>Programa </a:t>
            </a:r>
            <a:r>
              <a:rPr lang="es-CL" b="1" i="1" dirty="0">
                <a:cs typeface="Arial" charset="0"/>
              </a:rPr>
              <a:t>“Cero Pérdida de Materia Prima en la Industria Alimentaria" </a:t>
            </a:r>
            <a:r>
              <a:rPr lang="es-CL" dirty="0">
                <a:cs typeface="Arial" charset="0"/>
              </a:rPr>
              <a:t>-</a:t>
            </a:r>
            <a:r>
              <a:rPr lang="es-CL" b="1" i="1" dirty="0">
                <a:cs typeface="Arial" charset="0"/>
              </a:rPr>
              <a:t> </a:t>
            </a:r>
            <a:r>
              <a:rPr lang="es-CL" dirty="0">
                <a:cs typeface="Arial" charset="0"/>
              </a:rPr>
              <a:t>Programa Estratégico Nacional en Alimentos, CORFO</a:t>
            </a:r>
          </a:p>
        </p:txBody>
      </p:sp>
      <p:sp>
        <p:nvSpPr>
          <p:cNvPr id="7" name="Rectángulo 6"/>
          <p:cNvSpPr/>
          <p:nvPr/>
        </p:nvSpPr>
        <p:spPr>
          <a:xfrm>
            <a:off x="13718346" y="5876832"/>
            <a:ext cx="8779414"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s-CL" dirty="0">
                <a:cs typeface="Arial" charset="0"/>
              </a:rPr>
              <a:t>Proyecto </a:t>
            </a:r>
            <a:r>
              <a:rPr lang="es-CL" b="1" i="1" dirty="0">
                <a:cs typeface="Arial" charset="0"/>
              </a:rPr>
              <a:t>“Medición y manejo de las pérdidas de frutas y verduras en la etapa de la producción en Chile” </a:t>
            </a:r>
            <a:r>
              <a:rPr lang="mr-IN" b="1" i="1" dirty="0">
                <a:cs typeface="Arial" charset="0"/>
              </a:rPr>
              <a:t>–</a:t>
            </a:r>
            <a:r>
              <a:rPr lang="es-CL" b="1" i="1" dirty="0">
                <a:cs typeface="Arial" charset="0"/>
              </a:rPr>
              <a:t> </a:t>
            </a:r>
            <a:r>
              <a:rPr lang="es-CL" i="1" dirty="0">
                <a:cs typeface="Arial" charset="0"/>
              </a:rPr>
              <a:t>Odepa, FAO, Usach, CAV+S</a:t>
            </a:r>
          </a:p>
        </p:txBody>
      </p:sp>
      <p:sp>
        <p:nvSpPr>
          <p:cNvPr id="8" name="Rectángulo 7"/>
          <p:cNvSpPr/>
          <p:nvPr/>
        </p:nvSpPr>
        <p:spPr>
          <a:xfrm>
            <a:off x="1158240" y="7433112"/>
            <a:ext cx="12192000" cy="30469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s-CL" dirty="0">
                <a:cs typeface="Arial" panose="020B0604020202020204" pitchFamily="34" charset="0"/>
              </a:rPr>
              <a:t>Estudio </a:t>
            </a:r>
            <a:r>
              <a:rPr lang="es-CL" b="1" i="1" dirty="0">
                <a:cs typeface="Arial" panose="020B0604020202020204" pitchFamily="34" charset="0"/>
              </a:rPr>
              <a:t>¿Cuánto alimento desperdician los chilenos?</a:t>
            </a:r>
            <a:r>
              <a:rPr lang="es-CL" dirty="0">
                <a:cs typeface="Arial" panose="020B0604020202020204" pitchFamily="34" charset="0"/>
              </a:rPr>
              <a:t> del Centro de Estudios de Opinión Ciudadana (CEOC) de la Universidad de Talca (2011)</a:t>
            </a:r>
            <a:endParaRPr lang="es-ES_tradnl" dirty="0"/>
          </a:p>
        </p:txBody>
      </p:sp>
      <p:sp>
        <p:nvSpPr>
          <p:cNvPr id="9" name="Rectángulo 8"/>
          <p:cNvSpPr/>
          <p:nvPr/>
        </p:nvSpPr>
        <p:spPr>
          <a:xfrm>
            <a:off x="5181600" y="11014145"/>
            <a:ext cx="19202400"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CL" b="1" i="1" dirty="0">
                <a:cs typeface="Arial" charset="0"/>
              </a:rPr>
              <a:t>Estudio “Disposición de compra sobre frutas y hortalizas feas por consumidores de las Región Metropolitana, Santiago de Chile” - USACH</a:t>
            </a:r>
            <a:endParaRPr lang="es-ES_tradnl" b="1" i="1" dirty="0">
              <a:cs typeface="Arial" charset="0"/>
            </a:endParaRPr>
          </a:p>
        </p:txBody>
      </p:sp>
    </p:spTree>
    <p:extLst>
      <p:ext uri="{BB962C8B-B14F-4D97-AF65-F5344CB8AC3E}">
        <p14:creationId xmlns:p14="http://schemas.microsoft.com/office/powerpoint/2010/main" val="27701112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709" y="193773"/>
            <a:ext cx="21255406" cy="1440166"/>
          </a:xfrm>
        </p:spPr>
        <p:txBody>
          <a:bodyPr>
            <a:normAutofit/>
          </a:bodyPr>
          <a:lstStyle/>
          <a:p>
            <a:pPr algn="ctr"/>
            <a:r>
              <a:rPr lang="es-CL" dirty="0">
                <a:solidFill>
                  <a:schemeClr val="accent1"/>
                </a:solidFill>
                <a:latin typeface="+mn-lt"/>
              </a:rPr>
              <a:t>Acciones: Investigación</a:t>
            </a:r>
          </a:p>
        </p:txBody>
      </p:sp>
      <p:sp>
        <p:nvSpPr>
          <p:cNvPr id="3" name="Content Placeholder 2"/>
          <p:cNvSpPr>
            <a:spLocks noGrp="1"/>
          </p:cNvSpPr>
          <p:nvPr>
            <p:ph idx="1"/>
          </p:nvPr>
        </p:nvSpPr>
        <p:spPr>
          <a:xfrm>
            <a:off x="601292" y="1457259"/>
            <a:ext cx="22920176" cy="1728190"/>
          </a:xfrm>
        </p:spPr>
        <p:txBody>
          <a:bodyPr>
            <a:normAutofit/>
          </a:bodyPr>
          <a:lstStyle/>
          <a:p>
            <a:pPr defTabSz="1828800" eaLnBrk="0" fontAlgn="base" hangingPunct="0">
              <a:spcBef>
                <a:spcPct val="0"/>
              </a:spcBef>
              <a:spcAft>
                <a:spcPct val="0"/>
              </a:spcAft>
            </a:pPr>
            <a:r>
              <a:rPr lang="es-CL" altLang="x-none" dirty="0">
                <a:latin typeface="Arial" charset="0"/>
                <a:ea typeface="Arial" charset="0"/>
                <a:cs typeface="Arial" charset="0"/>
              </a:rPr>
              <a:t>INIA: </a:t>
            </a:r>
            <a:r>
              <a:rPr lang="x-none" altLang="x-none" dirty="0">
                <a:latin typeface="Arial" charset="0"/>
                <a:ea typeface="Arial" charset="0"/>
                <a:cs typeface="Arial" charset="0"/>
              </a:rPr>
              <a:t>Investigaciones para reduc</a:t>
            </a:r>
            <a:r>
              <a:rPr lang="es-CL" altLang="x-none" dirty="0">
                <a:latin typeface="Arial" charset="0"/>
                <a:ea typeface="Arial" charset="0"/>
                <a:cs typeface="Arial" charset="0"/>
              </a:rPr>
              <a:t>ir </a:t>
            </a:r>
            <a:r>
              <a:rPr lang="x-none" altLang="x-none" dirty="0">
                <a:latin typeface="Arial" charset="0"/>
                <a:ea typeface="Arial" charset="0"/>
                <a:cs typeface="Arial" charset="0"/>
              </a:rPr>
              <a:t>las </a:t>
            </a:r>
            <a:r>
              <a:rPr lang="es-CL" altLang="x-none" dirty="0">
                <a:latin typeface="Arial" charset="0"/>
                <a:ea typeface="Arial" charset="0"/>
                <a:cs typeface="Arial" charset="0"/>
              </a:rPr>
              <a:t>pérdidas </a:t>
            </a:r>
            <a:r>
              <a:rPr lang="x-none" altLang="x-none" dirty="0">
                <a:latin typeface="Arial" charset="0"/>
                <a:ea typeface="Arial" charset="0"/>
                <a:cs typeface="Arial" charset="0"/>
              </a:rPr>
              <a:t>de frutas y hortalizas frescas y procesadas en la fase de embalaje, almacenaje</a:t>
            </a:r>
            <a:r>
              <a:rPr lang="es-CL" altLang="x-none" dirty="0">
                <a:latin typeface="Arial" charset="0"/>
                <a:ea typeface="Arial" charset="0"/>
                <a:cs typeface="Arial" charset="0"/>
              </a:rPr>
              <a:t> y </a:t>
            </a:r>
            <a:r>
              <a:rPr lang="x-none" altLang="x-none" dirty="0">
                <a:latin typeface="Arial" charset="0"/>
                <a:ea typeface="Arial" charset="0"/>
                <a:cs typeface="Arial" charset="0"/>
              </a:rPr>
              <a:t>transporte </a:t>
            </a:r>
            <a:endParaRPr lang="es-CL" dirty="0">
              <a:latin typeface="Arial" charset="0"/>
              <a:ea typeface="Arial" charset="0"/>
              <a:cs typeface="Arial" charset="0"/>
            </a:endParaRPr>
          </a:p>
          <a:p>
            <a:endParaRPr lang="es-CL" sz="3200" dirty="0">
              <a:latin typeface="Arial" charset="0"/>
              <a:ea typeface="Arial" charset="0"/>
              <a:cs typeface="Arial" charset="0"/>
            </a:endParaRPr>
          </a:p>
        </p:txBody>
      </p:sp>
      <p:graphicFrame>
        <p:nvGraphicFramePr>
          <p:cNvPr id="4" name="Tabla 3"/>
          <p:cNvGraphicFramePr>
            <a:graphicFrameLocks noGrp="1"/>
          </p:cNvGraphicFramePr>
          <p:nvPr>
            <p:extLst/>
          </p:nvPr>
        </p:nvGraphicFramePr>
        <p:xfrm>
          <a:off x="601292" y="3064796"/>
          <a:ext cx="22634680" cy="9144000"/>
        </p:xfrm>
        <a:graphic>
          <a:graphicData uri="http://schemas.openxmlformats.org/drawingml/2006/table">
            <a:tbl>
              <a:tblPr firstRow="1" firstCol="1" bandRow="1">
                <a:tableStyleId>{5C22544A-7EE6-4342-B048-85BDC9FD1C3A}</a:tableStyleId>
              </a:tblPr>
              <a:tblGrid>
                <a:gridCol w="3362486">
                  <a:extLst>
                    <a:ext uri="{9D8B030D-6E8A-4147-A177-3AD203B41FA5}">
                      <a16:colId xmlns:a16="http://schemas.microsoft.com/office/drawing/2014/main" xmlns="" val="20000"/>
                    </a:ext>
                  </a:extLst>
                </a:gridCol>
                <a:gridCol w="6389196">
                  <a:extLst>
                    <a:ext uri="{9D8B030D-6E8A-4147-A177-3AD203B41FA5}">
                      <a16:colId xmlns:a16="http://schemas.microsoft.com/office/drawing/2014/main" xmlns="" val="20001"/>
                    </a:ext>
                  </a:extLst>
                </a:gridCol>
                <a:gridCol w="5549634">
                  <a:extLst>
                    <a:ext uri="{9D8B030D-6E8A-4147-A177-3AD203B41FA5}">
                      <a16:colId xmlns:a16="http://schemas.microsoft.com/office/drawing/2014/main" xmlns="" val="20002"/>
                    </a:ext>
                  </a:extLst>
                </a:gridCol>
                <a:gridCol w="7333364">
                  <a:extLst>
                    <a:ext uri="{9D8B030D-6E8A-4147-A177-3AD203B41FA5}">
                      <a16:colId xmlns:a16="http://schemas.microsoft.com/office/drawing/2014/main" xmlns="" val="20003"/>
                    </a:ext>
                  </a:extLst>
                </a:gridCol>
              </a:tblGrid>
              <a:tr h="1219200">
                <a:tc>
                  <a:txBody>
                    <a:bodyPr/>
                    <a:lstStyle/>
                    <a:p>
                      <a:pPr algn="ctr">
                        <a:spcAft>
                          <a:spcPts val="0"/>
                        </a:spcAft>
                      </a:pPr>
                      <a:r>
                        <a:rPr lang="es-ES_tradnl" sz="4000" dirty="0">
                          <a:effectLst/>
                        </a:rPr>
                        <a:t>Producto</a:t>
                      </a:r>
                      <a:endParaRPr lang="es-ES_tradnl" sz="4000" dirty="0">
                        <a:effectLst/>
                        <a:latin typeface="Calibri" charset="0"/>
                        <a:ea typeface="Calibri" charset="0"/>
                        <a:cs typeface="Times New Roman" charset="0"/>
                      </a:endParaRPr>
                    </a:p>
                  </a:txBody>
                  <a:tcPr marL="137160" marR="137160" marT="0" marB="0"/>
                </a:tc>
                <a:tc>
                  <a:txBody>
                    <a:bodyPr/>
                    <a:lstStyle/>
                    <a:p>
                      <a:pPr algn="ctr">
                        <a:spcAft>
                          <a:spcPts val="0"/>
                        </a:spcAft>
                      </a:pPr>
                      <a:r>
                        <a:rPr lang="es-ES_tradnl" sz="4000" dirty="0">
                          <a:effectLst/>
                        </a:rPr>
                        <a:t>Problemas</a:t>
                      </a:r>
                      <a:endParaRPr lang="es-ES_tradnl" sz="4000" dirty="0">
                        <a:effectLst/>
                        <a:latin typeface="Calibri" charset="0"/>
                        <a:ea typeface="Calibri" charset="0"/>
                        <a:cs typeface="Times New Roman" charset="0"/>
                      </a:endParaRPr>
                    </a:p>
                  </a:txBody>
                  <a:tcPr marL="137160" marR="137160" marT="0" marB="0"/>
                </a:tc>
                <a:tc>
                  <a:txBody>
                    <a:bodyPr/>
                    <a:lstStyle/>
                    <a:p>
                      <a:pPr algn="ctr">
                        <a:spcAft>
                          <a:spcPts val="0"/>
                        </a:spcAft>
                      </a:pPr>
                      <a:r>
                        <a:rPr lang="es-ES_tradnl" sz="4000" dirty="0">
                          <a:effectLst/>
                        </a:rPr>
                        <a:t>Método/Tecnología estudiados</a:t>
                      </a:r>
                      <a:endParaRPr lang="es-ES_tradnl" sz="4000" dirty="0">
                        <a:effectLst/>
                        <a:latin typeface="Calibri" charset="0"/>
                        <a:ea typeface="Calibri" charset="0"/>
                        <a:cs typeface="Times New Roman" charset="0"/>
                      </a:endParaRPr>
                    </a:p>
                  </a:txBody>
                  <a:tcPr marL="137160" marR="137160" marT="0" marB="0"/>
                </a:tc>
                <a:tc>
                  <a:txBody>
                    <a:bodyPr/>
                    <a:lstStyle/>
                    <a:p>
                      <a:pPr algn="ctr">
                        <a:spcAft>
                          <a:spcPts val="0"/>
                        </a:spcAft>
                      </a:pPr>
                      <a:r>
                        <a:rPr lang="es-ES_tradnl" sz="4000" dirty="0">
                          <a:effectLst/>
                        </a:rPr>
                        <a:t>Beneficios</a:t>
                      </a:r>
                      <a:endParaRPr lang="es-ES_tradnl" sz="4000" dirty="0">
                        <a:effectLst/>
                        <a:latin typeface="Calibri" charset="0"/>
                        <a:ea typeface="Calibri" charset="0"/>
                        <a:cs typeface="Times New Roman" charset="0"/>
                      </a:endParaRPr>
                    </a:p>
                  </a:txBody>
                  <a:tcPr marL="137160" marR="137160" marT="0" marB="0"/>
                </a:tc>
                <a:extLst>
                  <a:ext uri="{0D108BD9-81ED-4DB2-BD59-A6C34878D82A}">
                    <a16:rowId xmlns:a16="http://schemas.microsoft.com/office/drawing/2014/main" xmlns="" val="10000"/>
                  </a:ext>
                </a:extLst>
              </a:tr>
              <a:tr h="1828800">
                <a:tc>
                  <a:txBody>
                    <a:bodyPr/>
                    <a:lstStyle/>
                    <a:p>
                      <a:pPr>
                        <a:spcAft>
                          <a:spcPts val="0"/>
                        </a:spcAft>
                      </a:pPr>
                      <a:r>
                        <a:rPr lang="es-ES_tradnl" sz="4800" dirty="0">
                          <a:effectLst/>
                        </a:rPr>
                        <a:t>Arándanos</a:t>
                      </a:r>
                      <a:endParaRPr lang="es-ES_tradnl" sz="4800" dirty="0">
                        <a:effectLst/>
                        <a:latin typeface="Calibri" charset="0"/>
                        <a:ea typeface="Calibri" charset="0"/>
                        <a:cs typeface="Times New Roman" charset="0"/>
                      </a:endParaRPr>
                    </a:p>
                  </a:txBody>
                  <a:tcPr marL="137160" marR="137160" marT="0" marB="0"/>
                </a:tc>
                <a:tc>
                  <a:txBody>
                    <a:bodyPr/>
                    <a:lstStyle/>
                    <a:p>
                      <a:pPr>
                        <a:spcAft>
                          <a:spcPts val="0"/>
                        </a:spcAft>
                      </a:pPr>
                      <a:r>
                        <a:rPr lang="es-ES_tradnl" sz="4000" dirty="0">
                          <a:effectLst/>
                        </a:rPr>
                        <a:t>Pudrición, deshidratación</a:t>
                      </a:r>
                      <a:endParaRPr lang="es-ES_tradnl" sz="4000" dirty="0">
                        <a:effectLst/>
                        <a:latin typeface="Calibri" charset="0"/>
                        <a:ea typeface="Calibri" charset="0"/>
                        <a:cs typeface="Times New Roman" charset="0"/>
                      </a:endParaRPr>
                    </a:p>
                  </a:txBody>
                  <a:tcPr marL="137160" marR="137160" marT="0" marB="0"/>
                </a:tc>
                <a:tc>
                  <a:txBody>
                    <a:bodyPr/>
                    <a:lstStyle/>
                    <a:p>
                      <a:pPr>
                        <a:spcAft>
                          <a:spcPts val="0"/>
                        </a:spcAft>
                      </a:pPr>
                      <a:r>
                        <a:rPr lang="es-ES_tradnl" sz="4000" dirty="0">
                          <a:effectLst/>
                        </a:rPr>
                        <a:t>Índices de cosecha</a:t>
                      </a:r>
                    </a:p>
                    <a:p>
                      <a:pPr>
                        <a:spcAft>
                          <a:spcPts val="0"/>
                        </a:spcAft>
                      </a:pPr>
                      <a:r>
                        <a:rPr lang="es-ES_tradnl" sz="4000" dirty="0">
                          <a:effectLst/>
                        </a:rPr>
                        <a:t>Envases; Fungicidas </a:t>
                      </a:r>
                      <a:endParaRPr lang="es-ES_tradnl" sz="4000" dirty="0">
                        <a:effectLst/>
                        <a:latin typeface="Calibri" charset="0"/>
                        <a:ea typeface="Calibri" charset="0"/>
                        <a:cs typeface="Times New Roman" charset="0"/>
                      </a:endParaRPr>
                    </a:p>
                  </a:txBody>
                  <a:tcPr marL="137160" marR="137160" marT="0" marB="0"/>
                </a:tc>
                <a:tc>
                  <a:txBody>
                    <a:bodyPr/>
                    <a:lstStyle/>
                    <a:p>
                      <a:pPr>
                        <a:spcAft>
                          <a:spcPts val="0"/>
                        </a:spcAft>
                      </a:pPr>
                      <a:r>
                        <a:rPr lang="es-ES_tradnl" sz="4000" b="1" dirty="0">
                          <a:effectLst/>
                        </a:rPr>
                        <a:t>Reducción pudrición y deshidratación </a:t>
                      </a:r>
                      <a:r>
                        <a:rPr lang="es-ES_tradnl" sz="4000" b="1" u="sng" dirty="0">
                          <a:solidFill>
                            <a:srgbClr val="FF0000"/>
                          </a:solidFill>
                          <a:effectLst/>
                        </a:rPr>
                        <a:t>hasta en un 90%</a:t>
                      </a:r>
                      <a:endParaRPr lang="es-ES_tradnl" sz="4000" b="1" u="sng" dirty="0">
                        <a:solidFill>
                          <a:srgbClr val="FF0000"/>
                        </a:solidFill>
                        <a:effectLst/>
                        <a:latin typeface="Calibri" charset="0"/>
                        <a:ea typeface="Calibri" charset="0"/>
                        <a:cs typeface="Times New Roman" charset="0"/>
                      </a:endParaRPr>
                    </a:p>
                  </a:txBody>
                  <a:tcPr marL="137160" marR="137160" marT="0" marB="0"/>
                </a:tc>
                <a:extLst>
                  <a:ext uri="{0D108BD9-81ED-4DB2-BD59-A6C34878D82A}">
                    <a16:rowId xmlns:a16="http://schemas.microsoft.com/office/drawing/2014/main" xmlns="" val="10001"/>
                  </a:ext>
                </a:extLst>
              </a:tr>
              <a:tr h="1828800">
                <a:tc>
                  <a:txBody>
                    <a:bodyPr/>
                    <a:lstStyle/>
                    <a:p>
                      <a:pPr>
                        <a:spcAft>
                          <a:spcPts val="0"/>
                        </a:spcAft>
                      </a:pPr>
                      <a:r>
                        <a:rPr lang="es-ES_tradnl" sz="4800" dirty="0">
                          <a:effectLst/>
                        </a:rPr>
                        <a:t>Cerezas</a:t>
                      </a:r>
                      <a:endParaRPr lang="es-ES_tradnl" sz="4800" dirty="0">
                        <a:effectLst/>
                        <a:latin typeface="Calibri" charset="0"/>
                        <a:ea typeface="Calibri" charset="0"/>
                        <a:cs typeface="Times New Roman" charset="0"/>
                      </a:endParaRPr>
                    </a:p>
                  </a:txBody>
                  <a:tcPr marL="137160" marR="137160" marT="0" marB="0"/>
                </a:tc>
                <a:tc>
                  <a:txBody>
                    <a:bodyPr/>
                    <a:lstStyle/>
                    <a:p>
                      <a:pPr>
                        <a:spcAft>
                          <a:spcPts val="0"/>
                        </a:spcAft>
                      </a:pPr>
                      <a:r>
                        <a:rPr lang="es-ES_tradnl" sz="4000" dirty="0">
                          <a:effectLst/>
                        </a:rPr>
                        <a:t>Pudrición, deshidratación</a:t>
                      </a:r>
                      <a:endParaRPr lang="es-ES_tradnl" sz="4000" dirty="0">
                        <a:effectLst/>
                        <a:latin typeface="Calibri" charset="0"/>
                        <a:ea typeface="Calibri" charset="0"/>
                        <a:cs typeface="Times New Roman" charset="0"/>
                      </a:endParaRPr>
                    </a:p>
                  </a:txBody>
                  <a:tcPr marL="137160" marR="137160" marT="0" marB="0"/>
                </a:tc>
                <a:tc>
                  <a:txBody>
                    <a:bodyPr/>
                    <a:lstStyle/>
                    <a:p>
                      <a:pPr>
                        <a:spcAft>
                          <a:spcPts val="0"/>
                        </a:spcAft>
                      </a:pPr>
                      <a:r>
                        <a:rPr lang="es-ES_tradnl" sz="4000" dirty="0">
                          <a:effectLst/>
                        </a:rPr>
                        <a:t>Envases (Atmosfera modificada)</a:t>
                      </a:r>
                      <a:endParaRPr lang="es-ES_tradnl" sz="4000" dirty="0">
                        <a:effectLst/>
                        <a:latin typeface="Calibri" charset="0"/>
                        <a:ea typeface="Calibri" charset="0"/>
                        <a:cs typeface="Times New Roman" charset="0"/>
                      </a:endParaRPr>
                    </a:p>
                  </a:txBody>
                  <a:tcPr marL="137160" marR="137160" marT="0" marB="0"/>
                </a:tc>
                <a:tc>
                  <a:txBody>
                    <a:bodyPr/>
                    <a:lstStyle/>
                    <a:p>
                      <a:pPr>
                        <a:spcAft>
                          <a:spcPts val="0"/>
                        </a:spcAft>
                      </a:pPr>
                      <a:r>
                        <a:rPr lang="es-ES_tradnl" sz="4000" b="1" u="none" dirty="0">
                          <a:effectLst/>
                        </a:rPr>
                        <a:t>Reducción pudrición y deshidratación </a:t>
                      </a:r>
                      <a:r>
                        <a:rPr lang="es-ES_tradnl" sz="4000" b="1" u="sng" dirty="0">
                          <a:solidFill>
                            <a:srgbClr val="FF0000"/>
                          </a:solidFill>
                          <a:effectLst/>
                        </a:rPr>
                        <a:t>entre 30 - 70%</a:t>
                      </a:r>
                      <a:endParaRPr lang="es-ES_tradnl" sz="4000" b="1" u="sng" dirty="0">
                        <a:solidFill>
                          <a:srgbClr val="FF0000"/>
                        </a:solidFill>
                        <a:effectLst/>
                        <a:latin typeface="Calibri" charset="0"/>
                        <a:ea typeface="Calibri" charset="0"/>
                        <a:cs typeface="Times New Roman" charset="0"/>
                      </a:endParaRPr>
                    </a:p>
                  </a:txBody>
                  <a:tcPr marL="137160" marR="137160" marT="0" marB="0"/>
                </a:tc>
                <a:extLst>
                  <a:ext uri="{0D108BD9-81ED-4DB2-BD59-A6C34878D82A}">
                    <a16:rowId xmlns:a16="http://schemas.microsoft.com/office/drawing/2014/main" xmlns="" val="10002"/>
                  </a:ext>
                </a:extLst>
              </a:tr>
              <a:tr h="1828800">
                <a:tc>
                  <a:txBody>
                    <a:bodyPr/>
                    <a:lstStyle/>
                    <a:p>
                      <a:pPr>
                        <a:spcAft>
                          <a:spcPts val="0"/>
                        </a:spcAft>
                      </a:pPr>
                      <a:r>
                        <a:rPr lang="es-ES_tradnl" sz="4800" dirty="0">
                          <a:effectLst/>
                        </a:rPr>
                        <a:t>Paltas</a:t>
                      </a:r>
                      <a:endParaRPr lang="es-ES_tradnl" sz="4800" dirty="0">
                        <a:effectLst/>
                        <a:latin typeface="Calibri" charset="0"/>
                        <a:ea typeface="Calibri" charset="0"/>
                        <a:cs typeface="Times New Roman" charset="0"/>
                      </a:endParaRPr>
                    </a:p>
                  </a:txBody>
                  <a:tcPr marL="137160" marR="137160" marT="0" marB="0"/>
                </a:tc>
                <a:tc>
                  <a:txBody>
                    <a:bodyPr/>
                    <a:lstStyle/>
                    <a:p>
                      <a:pPr>
                        <a:spcAft>
                          <a:spcPts val="0"/>
                        </a:spcAft>
                      </a:pPr>
                      <a:r>
                        <a:rPr lang="es-ES_tradnl" sz="4000" dirty="0">
                          <a:effectLst/>
                        </a:rPr>
                        <a:t>Ablandamiento; desordenes  externos e internos</a:t>
                      </a:r>
                      <a:endParaRPr lang="es-ES_tradnl" sz="4000" dirty="0">
                        <a:effectLst/>
                        <a:latin typeface="Calibri" charset="0"/>
                        <a:ea typeface="Calibri" charset="0"/>
                        <a:cs typeface="Times New Roman" charset="0"/>
                      </a:endParaRPr>
                    </a:p>
                  </a:txBody>
                  <a:tcPr marL="137160" marR="137160" marT="0" marB="0"/>
                </a:tc>
                <a:tc>
                  <a:txBody>
                    <a:bodyPr/>
                    <a:lstStyle/>
                    <a:p>
                      <a:pPr>
                        <a:spcAft>
                          <a:spcPts val="0"/>
                        </a:spcAft>
                      </a:pPr>
                      <a:r>
                        <a:rPr lang="es-ES_tradnl" sz="4000" dirty="0">
                          <a:effectLst/>
                        </a:rPr>
                        <a:t>Manejo del frío Atmosfera controlada</a:t>
                      </a:r>
                      <a:endParaRPr lang="es-ES_tradnl" sz="4000" dirty="0">
                        <a:effectLst/>
                        <a:latin typeface="Calibri" charset="0"/>
                        <a:ea typeface="Calibri" charset="0"/>
                        <a:cs typeface="Times New Roman" charset="0"/>
                      </a:endParaRPr>
                    </a:p>
                  </a:txBody>
                  <a:tcPr marL="137160" marR="137160" marT="0" marB="0"/>
                </a:tc>
                <a:tc>
                  <a:txBody>
                    <a:bodyPr/>
                    <a:lstStyle/>
                    <a:p>
                      <a:pPr>
                        <a:spcAft>
                          <a:spcPts val="0"/>
                        </a:spcAft>
                      </a:pPr>
                      <a:r>
                        <a:rPr lang="es-ES_tradnl" sz="4000" b="1" dirty="0">
                          <a:effectLst/>
                        </a:rPr>
                        <a:t>Extensión de la vida útil </a:t>
                      </a:r>
                      <a:r>
                        <a:rPr lang="es-ES_tradnl" sz="4000" b="1" u="sng" dirty="0">
                          <a:solidFill>
                            <a:srgbClr val="FF0000"/>
                          </a:solidFill>
                          <a:effectLst/>
                        </a:rPr>
                        <a:t>hasta en 50 días</a:t>
                      </a:r>
                      <a:endParaRPr lang="es-ES_tradnl" sz="4000" b="1" u="sng" dirty="0">
                        <a:solidFill>
                          <a:srgbClr val="FF0000"/>
                        </a:solidFill>
                        <a:effectLst/>
                        <a:latin typeface="Calibri" charset="0"/>
                        <a:ea typeface="Calibri" charset="0"/>
                        <a:cs typeface="Times New Roman" charset="0"/>
                      </a:endParaRPr>
                    </a:p>
                  </a:txBody>
                  <a:tcPr marL="137160" marR="137160" marT="0" marB="0"/>
                </a:tc>
                <a:extLst>
                  <a:ext uri="{0D108BD9-81ED-4DB2-BD59-A6C34878D82A}">
                    <a16:rowId xmlns:a16="http://schemas.microsoft.com/office/drawing/2014/main" xmlns="" val="10003"/>
                  </a:ext>
                </a:extLst>
              </a:tr>
              <a:tr h="1219200">
                <a:tc>
                  <a:txBody>
                    <a:bodyPr/>
                    <a:lstStyle/>
                    <a:p>
                      <a:pPr>
                        <a:spcAft>
                          <a:spcPts val="0"/>
                        </a:spcAft>
                      </a:pPr>
                      <a:r>
                        <a:rPr lang="es-ES_tradnl" sz="4800" dirty="0">
                          <a:effectLst/>
                        </a:rPr>
                        <a:t>Bananas </a:t>
                      </a:r>
                      <a:endParaRPr lang="es-ES_tradnl" sz="4800" dirty="0">
                        <a:effectLst/>
                        <a:latin typeface="Calibri" charset="0"/>
                        <a:ea typeface="Calibri" charset="0"/>
                        <a:cs typeface="Times New Roman" charset="0"/>
                      </a:endParaRPr>
                    </a:p>
                  </a:txBody>
                  <a:tcPr marL="137160" marR="137160" marT="0" marB="0"/>
                </a:tc>
                <a:tc>
                  <a:txBody>
                    <a:bodyPr/>
                    <a:lstStyle/>
                    <a:p>
                      <a:pPr>
                        <a:spcAft>
                          <a:spcPts val="0"/>
                        </a:spcAft>
                      </a:pPr>
                      <a:r>
                        <a:rPr lang="es-ES_tradnl" sz="4000">
                          <a:effectLst/>
                        </a:rPr>
                        <a:t>Maduración acelerada</a:t>
                      </a:r>
                      <a:endParaRPr lang="es-ES_tradnl" sz="4000">
                        <a:effectLst/>
                        <a:latin typeface="Calibri" charset="0"/>
                        <a:ea typeface="Calibri" charset="0"/>
                        <a:cs typeface="Times New Roman" charset="0"/>
                      </a:endParaRPr>
                    </a:p>
                  </a:txBody>
                  <a:tcPr marL="137160" marR="137160" marT="0" marB="0"/>
                </a:tc>
                <a:tc>
                  <a:txBody>
                    <a:bodyPr/>
                    <a:lstStyle/>
                    <a:p>
                      <a:pPr>
                        <a:spcAft>
                          <a:spcPts val="0"/>
                        </a:spcAft>
                      </a:pPr>
                      <a:r>
                        <a:rPr lang="es-ES_tradnl" sz="4000" dirty="0">
                          <a:effectLst/>
                        </a:rPr>
                        <a:t>Manejo del frío Atmosfera controlada</a:t>
                      </a:r>
                      <a:endParaRPr lang="es-ES_tradnl" sz="4000" dirty="0">
                        <a:effectLst/>
                        <a:latin typeface="Calibri" charset="0"/>
                        <a:ea typeface="Calibri" charset="0"/>
                        <a:cs typeface="Times New Roman" charset="0"/>
                      </a:endParaRPr>
                    </a:p>
                  </a:txBody>
                  <a:tcPr marL="137160" marR="137160" marT="0" marB="0"/>
                </a:tc>
                <a:tc>
                  <a:txBody>
                    <a:bodyPr/>
                    <a:lstStyle/>
                    <a:p>
                      <a:pPr>
                        <a:spcAft>
                          <a:spcPts val="0"/>
                        </a:spcAft>
                      </a:pPr>
                      <a:r>
                        <a:rPr lang="es-ES_tradnl" sz="4000" b="1" dirty="0">
                          <a:effectLst/>
                        </a:rPr>
                        <a:t>Extensión de la vida útil  </a:t>
                      </a:r>
                      <a:r>
                        <a:rPr lang="es-ES_tradnl" sz="4000" b="1" u="sng" dirty="0">
                          <a:solidFill>
                            <a:srgbClr val="FF0000"/>
                          </a:solidFill>
                          <a:effectLst/>
                        </a:rPr>
                        <a:t>hasta en 40 días.</a:t>
                      </a:r>
                      <a:endParaRPr lang="es-ES_tradnl" sz="4000" b="1" u="sng" dirty="0">
                        <a:solidFill>
                          <a:srgbClr val="FF0000"/>
                        </a:solidFill>
                        <a:effectLst/>
                        <a:latin typeface="Calibri" charset="0"/>
                        <a:ea typeface="Calibri" charset="0"/>
                        <a:cs typeface="Times New Roman" charset="0"/>
                      </a:endParaRPr>
                    </a:p>
                  </a:txBody>
                  <a:tcPr marL="137160" marR="137160" marT="0" marB="0"/>
                </a:tc>
                <a:extLst>
                  <a:ext uri="{0D108BD9-81ED-4DB2-BD59-A6C34878D82A}">
                    <a16:rowId xmlns:a16="http://schemas.microsoft.com/office/drawing/2014/main" xmlns="" val="10004"/>
                  </a:ext>
                </a:extLst>
              </a:tr>
              <a:tr h="1219200">
                <a:tc>
                  <a:txBody>
                    <a:bodyPr/>
                    <a:lstStyle/>
                    <a:p>
                      <a:pPr>
                        <a:spcAft>
                          <a:spcPts val="0"/>
                        </a:spcAft>
                      </a:pPr>
                      <a:r>
                        <a:rPr lang="es-ES_tradnl" sz="4800" dirty="0">
                          <a:effectLst/>
                        </a:rPr>
                        <a:t>Hortalizas</a:t>
                      </a:r>
                      <a:endParaRPr lang="es-ES_tradnl" sz="4800" dirty="0">
                        <a:effectLst/>
                        <a:latin typeface="Calibri" charset="0"/>
                        <a:ea typeface="Calibri" charset="0"/>
                        <a:cs typeface="Times New Roman" charset="0"/>
                      </a:endParaRPr>
                    </a:p>
                  </a:txBody>
                  <a:tcPr marL="137160" marR="137160" marT="0" marB="0"/>
                </a:tc>
                <a:tc>
                  <a:txBody>
                    <a:bodyPr/>
                    <a:lstStyle/>
                    <a:p>
                      <a:pPr>
                        <a:spcAft>
                          <a:spcPts val="0"/>
                        </a:spcAft>
                      </a:pPr>
                      <a:r>
                        <a:rPr lang="es-ES_tradnl" sz="4000">
                          <a:effectLst/>
                        </a:rPr>
                        <a:t>Senescencia </a:t>
                      </a:r>
                      <a:endParaRPr lang="es-ES_tradnl" sz="4000">
                        <a:effectLst/>
                        <a:latin typeface="Calibri" charset="0"/>
                        <a:ea typeface="Calibri" charset="0"/>
                        <a:cs typeface="Times New Roman" charset="0"/>
                      </a:endParaRPr>
                    </a:p>
                  </a:txBody>
                  <a:tcPr marL="137160" marR="137160" marT="0" marB="0"/>
                </a:tc>
                <a:tc>
                  <a:txBody>
                    <a:bodyPr/>
                    <a:lstStyle/>
                    <a:p>
                      <a:pPr>
                        <a:spcAft>
                          <a:spcPts val="0"/>
                        </a:spcAft>
                      </a:pPr>
                      <a:r>
                        <a:rPr lang="es-ES_tradnl" sz="4000" dirty="0">
                          <a:effectLst/>
                        </a:rPr>
                        <a:t>Manejo del frío, Envases </a:t>
                      </a:r>
                      <a:endParaRPr lang="es-ES_tradnl" sz="4000" dirty="0">
                        <a:effectLst/>
                        <a:latin typeface="Calibri" charset="0"/>
                        <a:ea typeface="Calibri" charset="0"/>
                        <a:cs typeface="Times New Roman" charset="0"/>
                      </a:endParaRPr>
                    </a:p>
                  </a:txBody>
                  <a:tcPr marL="137160" marR="137160" marT="0" marB="0"/>
                </a:tc>
                <a:tc>
                  <a:txBody>
                    <a:bodyPr/>
                    <a:lstStyle/>
                    <a:p>
                      <a:pPr>
                        <a:spcAft>
                          <a:spcPts val="0"/>
                        </a:spcAft>
                      </a:pPr>
                      <a:r>
                        <a:rPr lang="es-ES_tradnl" sz="4000" b="1" dirty="0">
                          <a:effectLst/>
                        </a:rPr>
                        <a:t>Extensión de la vida útil </a:t>
                      </a:r>
                      <a:r>
                        <a:rPr lang="es-ES_tradnl" sz="4000" b="1" u="sng" dirty="0">
                          <a:solidFill>
                            <a:srgbClr val="FF0000"/>
                          </a:solidFill>
                          <a:effectLst/>
                        </a:rPr>
                        <a:t>entre</a:t>
                      </a:r>
                      <a:r>
                        <a:rPr lang="es-ES_tradnl" sz="4000" b="1" dirty="0">
                          <a:effectLst/>
                        </a:rPr>
                        <a:t> </a:t>
                      </a:r>
                      <a:r>
                        <a:rPr lang="es-ES_tradnl" sz="4000" b="1" u="sng" dirty="0">
                          <a:solidFill>
                            <a:srgbClr val="FF0000"/>
                          </a:solidFill>
                          <a:effectLst/>
                        </a:rPr>
                        <a:t>6-15 días</a:t>
                      </a:r>
                      <a:endParaRPr lang="es-ES_tradnl" sz="4000" b="1" u="sng" dirty="0">
                        <a:solidFill>
                          <a:srgbClr val="FF0000"/>
                        </a:solidFill>
                        <a:effectLst/>
                        <a:latin typeface="Calibri" charset="0"/>
                        <a:ea typeface="Calibri" charset="0"/>
                        <a:cs typeface="Times New Roman" charset="0"/>
                      </a:endParaRPr>
                    </a:p>
                  </a:txBody>
                  <a:tcPr marL="137160" marR="137160" marT="0" marB="0"/>
                </a:tc>
                <a:extLst>
                  <a:ext uri="{0D108BD9-81ED-4DB2-BD59-A6C34878D82A}">
                    <a16:rowId xmlns:a16="http://schemas.microsoft.com/office/drawing/2014/main" xmlns="" val="10005"/>
                  </a:ext>
                </a:extLst>
              </a:tr>
            </a:tbl>
          </a:graphicData>
        </a:graphic>
      </p:graphicFrame>
      <p:pic>
        <p:nvPicPr>
          <p:cNvPr id="6" name="Imagen 5"/>
          <p:cNvPicPr/>
          <p:nvPr/>
        </p:nvPicPr>
        <p:blipFill>
          <a:blip r:embed="rId2">
            <a:extLst>
              <a:ext uri="{28A0092B-C50C-407E-A947-70E740481C1C}">
                <a14:useLocalDpi xmlns:a14="http://schemas.microsoft.com/office/drawing/2010/main" val="0"/>
              </a:ext>
            </a:extLst>
          </a:blip>
          <a:stretch>
            <a:fillRect/>
          </a:stretch>
        </p:blipFill>
        <p:spPr>
          <a:xfrm>
            <a:off x="8721730" y="10303351"/>
            <a:ext cx="6953700" cy="3412650"/>
          </a:xfrm>
          <a:prstGeom prst="rect">
            <a:avLst/>
          </a:prstGeom>
        </p:spPr>
      </p:pic>
      <p:sp>
        <p:nvSpPr>
          <p:cNvPr id="5" name="TextBox 4"/>
          <p:cNvSpPr txBox="1"/>
          <p:nvPr/>
        </p:nvSpPr>
        <p:spPr>
          <a:xfrm>
            <a:off x="744040" y="12700354"/>
            <a:ext cx="3400290" cy="523220"/>
          </a:xfrm>
          <a:prstGeom prst="rect">
            <a:avLst/>
          </a:prstGeom>
          <a:noFill/>
        </p:spPr>
        <p:txBody>
          <a:bodyPr wrap="none" rtlCol="0">
            <a:spAutoFit/>
          </a:bodyPr>
          <a:lstStyle/>
          <a:p>
            <a:r>
              <a:rPr lang="es-CL" sz="2800" dirty="0"/>
              <a:t>Fuente: INIA, 2017. </a:t>
            </a:r>
          </a:p>
        </p:txBody>
      </p:sp>
    </p:spTree>
    <p:extLst>
      <p:ext uri="{BB962C8B-B14F-4D97-AF65-F5344CB8AC3E}">
        <p14:creationId xmlns:p14="http://schemas.microsoft.com/office/powerpoint/2010/main" val="234095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 name="Fully implement known evidence-based actions…"/>
          <p:cNvSpPr txBox="1"/>
          <p:nvPr/>
        </p:nvSpPr>
        <p:spPr>
          <a:xfrm>
            <a:off x="11061035" y="2400661"/>
            <a:ext cx="13378019" cy="951029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1371600" indent="-1371600" defTabSz="4767881">
              <a:buSzPct val="100000"/>
              <a:buAutoNum type="arabicPeriod"/>
              <a:defRPr sz="3600">
                <a:latin typeface="+mn-lt"/>
                <a:ea typeface="+mn-ea"/>
                <a:cs typeface="+mn-cs"/>
                <a:sym typeface="Helvetica"/>
              </a:defRPr>
            </a:pPr>
            <a:r>
              <a:rPr lang="es-ES" dirty="0" smtClean="0"/>
              <a:t>Implementar </a:t>
            </a:r>
            <a:r>
              <a:rPr lang="es-ES" dirty="0" smtClean="0">
                <a:solidFill>
                  <a:schemeClr val="accent3">
                    <a:lumMod val="75000"/>
                  </a:schemeClr>
                </a:solidFill>
              </a:rPr>
              <a:t>acciones basadas en evidencia</a:t>
            </a:r>
            <a:endParaRPr dirty="0">
              <a:solidFill>
                <a:schemeClr val="accent3">
                  <a:lumMod val="75000"/>
                </a:schemeClr>
              </a:solidFill>
            </a:endParaRPr>
          </a:p>
          <a:p>
            <a:pPr defTabSz="4767881">
              <a:defRPr sz="3600">
                <a:solidFill>
                  <a:schemeClr val="accent3">
                    <a:lumOff val="-8588"/>
                  </a:schemeClr>
                </a:solidFill>
                <a:latin typeface="+mn-lt"/>
                <a:ea typeface="+mn-ea"/>
                <a:cs typeface="+mn-cs"/>
                <a:sym typeface="Helvetica"/>
              </a:defRPr>
            </a:pPr>
            <a:endParaRPr dirty="0">
              <a:solidFill>
                <a:schemeClr val="accent3">
                  <a:lumOff val="-8588"/>
                </a:schemeClr>
              </a:solidFill>
            </a:endParaRPr>
          </a:p>
          <a:p>
            <a:pPr marL="1371600" indent="-1371600" defTabSz="4767881">
              <a:buSzPct val="100000"/>
              <a:buAutoNum type="arabicPeriod" startAt="2"/>
              <a:defRPr sz="3600">
                <a:latin typeface="+mn-lt"/>
                <a:ea typeface="+mn-ea"/>
                <a:cs typeface="+mn-cs"/>
                <a:sym typeface="Helvetica"/>
              </a:defRPr>
            </a:pPr>
            <a:r>
              <a:rPr lang="es-ES" dirty="0" smtClean="0"/>
              <a:t>Re-direccionar los </a:t>
            </a:r>
            <a:r>
              <a:rPr lang="es-ES" dirty="0" smtClean="0">
                <a:solidFill>
                  <a:schemeClr val="accent4">
                    <a:lumMod val="75000"/>
                  </a:schemeClr>
                </a:solidFill>
              </a:rPr>
              <a:t>subsidios</a:t>
            </a:r>
            <a:r>
              <a:rPr lang="es-ES" dirty="0" smtClean="0"/>
              <a:t> agrícolas </a:t>
            </a:r>
            <a:endParaRPr dirty="0">
              <a:solidFill>
                <a:schemeClr val="accent4">
                  <a:satOff val="-7860"/>
                  <a:lumOff val="-10784"/>
                </a:schemeClr>
              </a:solidFill>
            </a:endParaRPr>
          </a:p>
          <a:p>
            <a:pPr defTabSz="4767881">
              <a:defRPr sz="3600">
                <a:latin typeface="+mn-lt"/>
                <a:ea typeface="+mn-ea"/>
                <a:cs typeface="+mn-cs"/>
                <a:sym typeface="Helvetica"/>
              </a:defRPr>
            </a:pPr>
            <a:endParaRPr dirty="0">
              <a:solidFill>
                <a:schemeClr val="accent4">
                  <a:satOff val="-7860"/>
                  <a:lumOff val="-10784"/>
                </a:schemeClr>
              </a:solidFill>
            </a:endParaRPr>
          </a:p>
          <a:p>
            <a:pPr marL="1371600" indent="-1371600" defTabSz="4767881">
              <a:buSzPct val="100000"/>
              <a:buAutoNum type="arabicPeriod" startAt="3"/>
              <a:defRPr sz="3600">
                <a:latin typeface="+mn-lt"/>
                <a:ea typeface="+mn-ea"/>
                <a:cs typeface="+mn-cs"/>
                <a:sym typeface="Helvetica"/>
              </a:defRPr>
            </a:pPr>
            <a:r>
              <a:rPr dirty="0" smtClean="0"/>
              <a:t>Re-</a:t>
            </a:r>
            <a:r>
              <a:rPr lang="es-ES" dirty="0" smtClean="0"/>
              <a:t>enfocar las prioridades de </a:t>
            </a:r>
            <a:r>
              <a:rPr lang="es-ES" dirty="0" smtClean="0">
                <a:solidFill>
                  <a:schemeClr val="accent3">
                    <a:lumMod val="75000"/>
                  </a:schemeClr>
                </a:solidFill>
              </a:rPr>
              <a:t>investigación</a:t>
            </a:r>
            <a:r>
              <a:rPr lang="es-ES" dirty="0" smtClean="0"/>
              <a:t> en AG</a:t>
            </a:r>
            <a:r>
              <a:rPr dirty="0" smtClean="0">
                <a:solidFill>
                  <a:srgbClr val="CC9900"/>
                </a:solidFill>
              </a:rPr>
              <a:t> </a:t>
            </a:r>
            <a:endParaRPr dirty="0">
              <a:solidFill>
                <a:srgbClr val="CC9900"/>
              </a:solidFill>
            </a:endParaRPr>
          </a:p>
          <a:p>
            <a:pPr defTabSz="4767881">
              <a:defRPr sz="3600">
                <a:latin typeface="+mn-lt"/>
                <a:ea typeface="+mn-ea"/>
                <a:cs typeface="+mn-cs"/>
                <a:sym typeface="Helvetica"/>
              </a:defRPr>
            </a:pPr>
            <a:endParaRPr dirty="0">
              <a:solidFill>
                <a:srgbClr val="CC9900"/>
              </a:solidFill>
            </a:endParaRPr>
          </a:p>
          <a:p>
            <a:pPr marL="1371600" indent="-1371600" defTabSz="4767881">
              <a:buSzPct val="100000"/>
              <a:buAutoNum type="arabicPeriod" startAt="4"/>
              <a:defRPr sz="3600">
                <a:latin typeface="+mn-lt"/>
                <a:ea typeface="+mn-ea"/>
                <a:cs typeface="+mn-cs"/>
                <a:sym typeface="Helvetica"/>
              </a:defRPr>
            </a:pPr>
            <a:r>
              <a:rPr dirty="0" smtClean="0"/>
              <a:t>Re-</a:t>
            </a:r>
            <a:r>
              <a:rPr lang="es-ES" dirty="0" smtClean="0"/>
              <a:t>pensar</a:t>
            </a:r>
            <a:r>
              <a:rPr dirty="0" smtClean="0"/>
              <a:t> </a:t>
            </a:r>
            <a:r>
              <a:rPr lang="es-ES" dirty="0" smtClean="0"/>
              <a:t>el </a:t>
            </a:r>
            <a:r>
              <a:rPr lang="es-ES" dirty="0" smtClean="0">
                <a:solidFill>
                  <a:schemeClr val="accent4">
                    <a:lumMod val="75000"/>
                  </a:schemeClr>
                </a:solidFill>
              </a:rPr>
              <a:t>comercio global </a:t>
            </a:r>
            <a:r>
              <a:rPr lang="es-ES" dirty="0" smtClean="0"/>
              <a:t>de alimentos</a:t>
            </a:r>
            <a:endParaRPr dirty="0"/>
          </a:p>
          <a:p>
            <a:pPr defTabSz="4767881">
              <a:defRPr sz="3600">
                <a:latin typeface="+mn-lt"/>
                <a:ea typeface="+mn-ea"/>
                <a:cs typeface="+mn-cs"/>
                <a:sym typeface="Helvetica"/>
              </a:defRPr>
            </a:pPr>
            <a:endParaRPr dirty="0"/>
          </a:p>
          <a:p>
            <a:pPr marL="1371600" indent="-1371600" defTabSz="4767881">
              <a:buSzPct val="100000"/>
              <a:buAutoNum type="arabicPeriod" startAt="5"/>
              <a:defRPr sz="3600">
                <a:latin typeface="+mn-lt"/>
                <a:ea typeface="+mn-ea"/>
                <a:cs typeface="+mn-cs"/>
                <a:sym typeface="Helvetica"/>
              </a:defRPr>
            </a:pPr>
            <a:r>
              <a:rPr lang="es-ES" dirty="0" smtClean="0">
                <a:solidFill>
                  <a:schemeClr val="accent3">
                    <a:lumOff val="-8588"/>
                  </a:schemeClr>
                </a:solidFill>
              </a:rPr>
              <a:t>Incentivos/impuestos </a:t>
            </a:r>
            <a:r>
              <a:rPr lang="es-ES" dirty="0" smtClean="0"/>
              <a:t>para productos más saludables </a:t>
            </a:r>
            <a:endParaRPr dirty="0"/>
          </a:p>
          <a:p>
            <a:pPr marL="1371600" indent="-1371600" defTabSz="4767881">
              <a:buSzPct val="100000"/>
              <a:buAutoNum type="arabicPeriod" startAt="6"/>
              <a:defRPr sz="3600">
                <a:latin typeface="+mn-lt"/>
                <a:ea typeface="+mn-ea"/>
                <a:cs typeface="+mn-cs"/>
                <a:sym typeface="Helvetica"/>
              </a:defRPr>
            </a:pPr>
            <a:endParaRPr lang="es-ES" dirty="0" smtClean="0">
              <a:solidFill>
                <a:schemeClr val="accent4">
                  <a:satOff val="-7860"/>
                  <a:lumOff val="-10784"/>
                </a:schemeClr>
              </a:solidFill>
            </a:endParaRPr>
          </a:p>
          <a:p>
            <a:pPr marL="1371600" indent="-1371600" defTabSz="4767881">
              <a:buSzPct val="100000"/>
              <a:buAutoNum type="arabicPeriod" startAt="6"/>
              <a:defRPr sz="3600">
                <a:latin typeface="+mn-lt"/>
                <a:ea typeface="+mn-ea"/>
                <a:cs typeface="+mn-cs"/>
                <a:sym typeface="Helvetica"/>
              </a:defRPr>
            </a:pPr>
            <a:r>
              <a:rPr lang="es-ES" dirty="0" smtClean="0">
                <a:solidFill>
                  <a:schemeClr val="accent4">
                    <a:satOff val="-7860"/>
                    <a:lumOff val="-10784"/>
                  </a:schemeClr>
                </a:solidFill>
              </a:rPr>
              <a:t>Incentivos al consumidos </a:t>
            </a:r>
            <a:r>
              <a:rPr lang="es-ES" dirty="0" smtClean="0"/>
              <a:t>para elecciones más saludables</a:t>
            </a:r>
            <a:endParaRPr dirty="0"/>
          </a:p>
          <a:p>
            <a:pPr defTabSz="4767881">
              <a:defRPr sz="3600">
                <a:latin typeface="+mn-lt"/>
                <a:ea typeface="+mn-ea"/>
                <a:cs typeface="+mn-cs"/>
                <a:sym typeface="Helvetica"/>
              </a:defRPr>
            </a:pPr>
            <a:endParaRPr dirty="0"/>
          </a:p>
          <a:p>
            <a:pPr marL="1371600" indent="-1371600" defTabSz="4767881">
              <a:buSzPct val="100000"/>
              <a:buAutoNum type="arabicPeriod" startAt="7"/>
              <a:defRPr sz="3600">
                <a:latin typeface="+mn-lt"/>
                <a:ea typeface="+mn-ea"/>
                <a:cs typeface="+mn-cs"/>
                <a:sym typeface="Helvetica"/>
              </a:defRPr>
            </a:pPr>
            <a:r>
              <a:rPr lang="es-ES" dirty="0" smtClean="0"/>
              <a:t>Guías alimentarias </a:t>
            </a:r>
            <a:r>
              <a:rPr lang="es-ES" dirty="0" smtClean="0">
                <a:solidFill>
                  <a:schemeClr val="accent3">
                    <a:lumOff val="-8588"/>
                  </a:schemeClr>
                </a:solidFill>
              </a:rPr>
              <a:t>para orientar políticas</a:t>
            </a:r>
            <a:endParaRPr dirty="0">
              <a:solidFill>
                <a:schemeClr val="accent3">
                  <a:lumOff val="-8588"/>
                </a:schemeClr>
              </a:solidFill>
            </a:endParaRPr>
          </a:p>
          <a:p>
            <a:pPr defTabSz="4767881">
              <a:defRPr sz="3600">
                <a:latin typeface="+mn-lt"/>
                <a:ea typeface="+mn-ea"/>
                <a:cs typeface="+mn-cs"/>
                <a:sym typeface="Helvetica"/>
              </a:defRPr>
            </a:pPr>
            <a:endParaRPr dirty="0">
              <a:solidFill>
                <a:srgbClr val="CC9900"/>
              </a:solidFill>
            </a:endParaRPr>
          </a:p>
          <a:p>
            <a:pPr marL="1371600" indent="-1371600" defTabSz="4767881">
              <a:buSzPct val="100000"/>
              <a:buAutoNum type="arabicPeriod" startAt="8"/>
              <a:defRPr sz="3600">
                <a:latin typeface="+mn-lt"/>
                <a:ea typeface="+mn-ea"/>
                <a:cs typeface="+mn-cs"/>
                <a:sym typeface="Helvetica"/>
              </a:defRPr>
            </a:pPr>
            <a:r>
              <a:rPr lang="es-ES" dirty="0" smtClean="0">
                <a:solidFill>
                  <a:schemeClr val="accent4">
                    <a:satOff val="-7860"/>
                    <a:lumOff val="-10784"/>
                  </a:schemeClr>
                </a:solidFill>
              </a:rPr>
              <a:t>Métricas y datos </a:t>
            </a:r>
            <a:r>
              <a:rPr lang="es-ES" dirty="0" smtClean="0"/>
              <a:t>en calidad global de la dieta </a:t>
            </a:r>
            <a:endParaRPr dirty="0"/>
          </a:p>
          <a:p>
            <a:pPr defTabSz="4767881">
              <a:defRPr sz="3600">
                <a:latin typeface="+mn-lt"/>
                <a:ea typeface="+mn-ea"/>
                <a:cs typeface="+mn-cs"/>
                <a:sym typeface="Helvetica"/>
              </a:defRPr>
            </a:pPr>
            <a:endParaRPr dirty="0"/>
          </a:p>
          <a:p>
            <a:pPr marL="1371600" indent="-1371600" defTabSz="4767881">
              <a:buSzPct val="100000"/>
              <a:buAutoNum type="arabicPeriod" startAt="9"/>
              <a:defRPr sz="3600">
                <a:latin typeface="+mn-lt"/>
                <a:ea typeface="+mn-ea"/>
                <a:cs typeface="+mn-cs"/>
                <a:sym typeface="Helvetica"/>
              </a:defRPr>
            </a:pPr>
            <a:r>
              <a:rPr lang="es-ES" dirty="0" smtClean="0"/>
              <a:t>Oportunidades cambiantes frente al </a:t>
            </a:r>
            <a:r>
              <a:rPr lang="es-ES" dirty="0" smtClean="0">
                <a:solidFill>
                  <a:schemeClr val="accent4">
                    <a:satOff val="-7860"/>
                    <a:lumOff val="-10784"/>
                  </a:schemeClr>
                </a:solidFill>
              </a:rPr>
              <a:t>cambio climático </a:t>
            </a:r>
            <a:endParaRPr dirty="0"/>
          </a:p>
        </p:txBody>
      </p:sp>
      <p:sp>
        <p:nvSpPr>
          <p:cNvPr id="1549" name="Marcador de número de diapositiva 2"/>
          <p:cNvSpPr txBox="1">
            <a:spLocks noGrp="1"/>
          </p:cNvSpPr>
          <p:nvPr>
            <p:ph type="sldNum" sz="quarter" idx="2"/>
          </p:nvPr>
        </p:nvSpPr>
        <p:spPr>
          <a:xfrm>
            <a:off x="22983564" y="13035074"/>
            <a:ext cx="470909" cy="481322"/>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23</a:t>
            </a:fld>
            <a:endParaRPr/>
          </a:p>
        </p:txBody>
      </p:sp>
      <p:sp>
        <p:nvSpPr>
          <p:cNvPr id="1550" name="Marcador de texto 3"/>
          <p:cNvSpPr txBox="1">
            <a:spLocks noGrp="1"/>
          </p:cNvSpPr>
          <p:nvPr>
            <p:ph type="body" sz="quarter" idx="1"/>
          </p:nvPr>
        </p:nvSpPr>
        <p:spPr>
          <a:xfrm>
            <a:off x="714581" y="295121"/>
            <a:ext cx="22907926" cy="946737"/>
          </a:xfrm>
          <a:prstGeom prst="rect">
            <a:avLst/>
          </a:prstGeom>
        </p:spPr>
        <p:txBody>
          <a:bodyPr anchor="ctr">
            <a:normAutofit lnSpcReduction="10000"/>
          </a:bodyPr>
          <a:lstStyle/>
          <a:p>
            <a:pPr defTabSz="2320771">
              <a:lnSpc>
                <a:spcPct val="100000"/>
              </a:lnSpc>
              <a:spcBef>
                <a:spcPts val="1300"/>
              </a:spcBef>
              <a:defRPr sz="5760">
                <a:solidFill>
                  <a:srgbClr val="1F1F1F"/>
                </a:solidFill>
                <a:latin typeface="Oswald"/>
                <a:ea typeface="Oswald"/>
                <a:cs typeface="Oswald"/>
                <a:sym typeface="Oswald"/>
              </a:defRPr>
            </a:pPr>
            <a:r>
              <a:rPr dirty="0" smtClean="0"/>
              <a:t>“</a:t>
            </a:r>
            <a:r>
              <a:rPr lang="es-ES" dirty="0" smtClean="0"/>
              <a:t>PIENSA EN GRANDE</a:t>
            </a:r>
            <a:r>
              <a:rPr dirty="0" smtClean="0"/>
              <a:t>… </a:t>
            </a:r>
            <a:r>
              <a:rPr lang="es-ES" dirty="0" smtClean="0"/>
              <a:t>O</a:t>
            </a:r>
            <a:r>
              <a:rPr dirty="0" smtClean="0"/>
              <a:t> </a:t>
            </a:r>
            <a:r>
              <a:rPr lang="es-ES" dirty="0" smtClean="0">
                <a:solidFill>
                  <a:schemeClr val="accent3">
                    <a:lumOff val="-8588"/>
                  </a:schemeClr>
                </a:solidFill>
              </a:rPr>
              <a:t>VETE A CASA</a:t>
            </a:r>
            <a:r>
              <a:rPr dirty="0" smtClean="0"/>
              <a:t>!</a:t>
            </a:r>
            <a:endParaRPr dirty="0"/>
          </a:p>
        </p:txBody>
      </p:sp>
      <p:sp>
        <p:nvSpPr>
          <p:cNvPr id="1551" name="Grupo 7171"/>
          <p:cNvSpPr/>
          <p:nvPr/>
        </p:nvSpPr>
        <p:spPr>
          <a:xfrm rot="2689788">
            <a:off x="903047" y="3593975"/>
            <a:ext cx="972001" cy="49183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17306"/>
                </a:lnTo>
                <a:close/>
              </a:path>
            </a:pathLst>
          </a:custGeom>
          <a:solidFill>
            <a:schemeClr val="accent6">
              <a:satOff val="-19706"/>
              <a:lumOff val="43627"/>
            </a:schemeClr>
          </a:solidFill>
          <a:ln w="12700">
            <a:miter lim="400000"/>
          </a:ln>
          <a:effectLst>
            <a:outerShdw blurRad="50800" dist="38100" dir="8100000" rotWithShape="0">
              <a:srgbClr val="262626">
                <a:alpha val="70000"/>
              </a:srgbClr>
            </a:outerShdw>
          </a:effectLst>
        </p:spPr>
        <p:txBody>
          <a:bodyPr lIns="0" tIns="0" rIns="0" bIns="0" anchor="ctr"/>
          <a:lstStyle/>
          <a:p>
            <a:pPr algn="ctr">
              <a:defRPr>
                <a:solidFill>
                  <a:srgbClr val="FFFFFF"/>
                </a:solidFill>
                <a:latin typeface="+mn-lt"/>
                <a:ea typeface="+mn-ea"/>
                <a:cs typeface="+mn-cs"/>
                <a:sym typeface="Helvetica"/>
              </a:defRPr>
            </a:pPr>
            <a:endParaRPr/>
          </a:p>
        </p:txBody>
      </p:sp>
      <p:grpSp>
        <p:nvGrpSpPr>
          <p:cNvPr id="1559" name="Grupo 7173"/>
          <p:cNvGrpSpPr/>
          <p:nvPr/>
        </p:nvGrpSpPr>
        <p:grpSpPr>
          <a:xfrm>
            <a:off x="-336739" y="6566640"/>
            <a:ext cx="7465174" cy="7501467"/>
            <a:chOff x="0" y="1830318"/>
            <a:chExt cx="7465173" cy="7501466"/>
          </a:xfrm>
        </p:grpSpPr>
        <p:sp>
          <p:nvSpPr>
            <p:cNvPr id="1552" name="Forma libre 179"/>
            <p:cNvSpPr/>
            <p:nvPr/>
          </p:nvSpPr>
          <p:spPr>
            <a:xfrm rot="2689788">
              <a:off x="3246586" y="775522"/>
              <a:ext cx="972001" cy="96110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0489"/>
                  </a:lnTo>
                  <a:lnTo>
                    <a:pt x="10551" y="21600"/>
                  </a:lnTo>
                  <a:lnTo>
                    <a:pt x="0" y="20527"/>
                  </a:lnTo>
                  <a:close/>
                </a:path>
              </a:pathLst>
            </a:custGeom>
            <a:solidFill>
              <a:schemeClr val="accent3"/>
            </a:solidFill>
            <a:ln w="12700" cap="flat">
              <a:noFill/>
              <a:miter lim="400000"/>
            </a:ln>
            <a:effectLst>
              <a:outerShdw blurRad="50800" dist="38100" dir="8100000" rotWithShape="0">
                <a:srgbClr val="262626">
                  <a:alpha val="70000"/>
                </a:srgbClr>
              </a:outerShdw>
            </a:effectLst>
          </p:spPr>
          <p:txBody>
            <a:bodyPr wrap="square" lIns="0" tIns="0" rIns="0" bIns="0" numCol="1" anchor="ctr">
              <a:noAutofit/>
            </a:bodyPr>
            <a:lstStyle/>
            <a:p>
              <a:pPr algn="ctr">
                <a:defRPr>
                  <a:solidFill>
                    <a:srgbClr val="FFFFFF"/>
                  </a:solidFill>
                  <a:latin typeface="+mn-lt"/>
                  <a:ea typeface="+mn-ea"/>
                  <a:cs typeface="+mn-cs"/>
                  <a:sym typeface="Helvetica"/>
                </a:defRPr>
              </a:pPr>
              <a:endParaRPr/>
            </a:p>
          </p:txBody>
        </p:sp>
        <p:grpSp>
          <p:nvGrpSpPr>
            <p:cNvPr id="1558" name="Grupo 201"/>
            <p:cNvGrpSpPr/>
            <p:nvPr/>
          </p:nvGrpSpPr>
          <p:grpSpPr>
            <a:xfrm>
              <a:off x="5986833" y="2179274"/>
              <a:ext cx="1114366" cy="1091992"/>
              <a:chOff x="172598" y="2179274"/>
              <a:chExt cx="1114365" cy="1091991"/>
            </a:xfrm>
          </p:grpSpPr>
          <p:sp>
            <p:nvSpPr>
              <p:cNvPr id="1553" name="Freeform 60"/>
              <p:cNvSpPr/>
              <p:nvPr/>
            </p:nvSpPr>
            <p:spPr>
              <a:xfrm rot="2750568">
                <a:off x="506304" y="2300139"/>
                <a:ext cx="142145" cy="5470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4830" y="170"/>
                    </a:lnTo>
                    <a:lnTo>
                      <a:pt x="18376" y="850"/>
                    </a:lnTo>
                    <a:lnTo>
                      <a:pt x="20633" y="1658"/>
                    </a:lnTo>
                    <a:lnTo>
                      <a:pt x="21600" y="2764"/>
                    </a:lnTo>
                    <a:lnTo>
                      <a:pt x="21278" y="3317"/>
                    </a:lnTo>
                    <a:lnTo>
                      <a:pt x="20955" y="4337"/>
                    </a:lnTo>
                    <a:lnTo>
                      <a:pt x="20310" y="5570"/>
                    </a:lnTo>
                    <a:lnTo>
                      <a:pt x="19343" y="7186"/>
                    </a:lnTo>
                    <a:lnTo>
                      <a:pt x="18376" y="8929"/>
                    </a:lnTo>
                    <a:lnTo>
                      <a:pt x="17087" y="10843"/>
                    </a:lnTo>
                    <a:lnTo>
                      <a:pt x="16119" y="12756"/>
                    </a:lnTo>
                    <a:lnTo>
                      <a:pt x="14830" y="14669"/>
                    </a:lnTo>
                    <a:lnTo>
                      <a:pt x="13863" y="16455"/>
                    </a:lnTo>
                    <a:lnTo>
                      <a:pt x="13057" y="18113"/>
                    </a:lnTo>
                    <a:lnTo>
                      <a:pt x="12090" y="19517"/>
                    </a:lnTo>
                    <a:lnTo>
                      <a:pt x="11445" y="20622"/>
                    </a:lnTo>
                    <a:lnTo>
                      <a:pt x="11122" y="21387"/>
                    </a:lnTo>
                    <a:lnTo>
                      <a:pt x="10800" y="21600"/>
                    </a:lnTo>
                    <a:lnTo>
                      <a:pt x="10800" y="21387"/>
                    </a:lnTo>
                    <a:lnTo>
                      <a:pt x="10155" y="20622"/>
                    </a:lnTo>
                    <a:lnTo>
                      <a:pt x="9510" y="19517"/>
                    </a:lnTo>
                    <a:lnTo>
                      <a:pt x="8543" y="18113"/>
                    </a:lnTo>
                    <a:lnTo>
                      <a:pt x="7576" y="16455"/>
                    </a:lnTo>
                    <a:lnTo>
                      <a:pt x="6609" y="14669"/>
                    </a:lnTo>
                    <a:lnTo>
                      <a:pt x="5319" y="12756"/>
                    </a:lnTo>
                    <a:lnTo>
                      <a:pt x="4513" y="10843"/>
                    </a:lnTo>
                    <a:lnTo>
                      <a:pt x="3224" y="8929"/>
                    </a:lnTo>
                    <a:lnTo>
                      <a:pt x="2257" y="7186"/>
                    </a:lnTo>
                    <a:lnTo>
                      <a:pt x="1290" y="5570"/>
                    </a:lnTo>
                    <a:lnTo>
                      <a:pt x="645" y="4337"/>
                    </a:lnTo>
                    <a:lnTo>
                      <a:pt x="322" y="3317"/>
                    </a:lnTo>
                    <a:lnTo>
                      <a:pt x="0" y="2764"/>
                    </a:lnTo>
                    <a:lnTo>
                      <a:pt x="967" y="1658"/>
                    </a:lnTo>
                    <a:lnTo>
                      <a:pt x="3224" y="850"/>
                    </a:lnTo>
                    <a:lnTo>
                      <a:pt x="6609" y="170"/>
                    </a:lnTo>
                    <a:lnTo>
                      <a:pt x="10800" y="0"/>
                    </a:lnTo>
                    <a:close/>
                  </a:path>
                </a:pathLst>
              </a:custGeom>
              <a:solidFill>
                <a:srgbClr val="F19C01"/>
              </a:solidFill>
              <a:ln w="12700" cap="flat">
                <a:noFill/>
                <a:miter lim="400000"/>
              </a:ln>
              <a:effectLst/>
            </p:spPr>
            <p:txBody>
              <a:bodyPr wrap="square" lIns="0" tIns="0" rIns="0" bIns="0" numCol="1" anchor="t">
                <a:noAutofit/>
              </a:bodyPr>
              <a:lstStyle/>
              <a:p>
                <a:endParaRPr/>
              </a:p>
            </p:txBody>
          </p:sp>
          <p:sp>
            <p:nvSpPr>
              <p:cNvPr id="1554" name="Freeform 61"/>
              <p:cNvSpPr/>
              <p:nvPr/>
            </p:nvSpPr>
            <p:spPr>
              <a:xfrm rot="2750568">
                <a:off x="348367" y="2755162"/>
                <a:ext cx="139991" cy="549191"/>
              </a:xfrm>
              <a:custGeom>
                <a:avLst/>
                <a:gdLst/>
                <a:ahLst/>
                <a:cxnLst>
                  <a:cxn ang="0">
                    <a:pos x="wd2" y="hd2"/>
                  </a:cxn>
                  <a:cxn ang="5400000">
                    <a:pos x="wd2" y="hd2"/>
                  </a:cxn>
                  <a:cxn ang="10800000">
                    <a:pos x="wd2" y="hd2"/>
                  </a:cxn>
                  <a:cxn ang="16200000">
                    <a:pos x="wd2" y="hd2"/>
                  </a:cxn>
                </a:cxnLst>
                <a:rect l="0" t="0" r="r" b="b"/>
                <a:pathLst>
                  <a:path w="21600" h="21600" extrusionOk="0">
                    <a:moveTo>
                      <a:pt x="10964" y="0"/>
                    </a:moveTo>
                    <a:lnTo>
                      <a:pt x="15218" y="255"/>
                    </a:lnTo>
                    <a:lnTo>
                      <a:pt x="18655" y="849"/>
                    </a:lnTo>
                    <a:lnTo>
                      <a:pt x="20945" y="1697"/>
                    </a:lnTo>
                    <a:lnTo>
                      <a:pt x="21600" y="2843"/>
                    </a:lnTo>
                    <a:lnTo>
                      <a:pt x="21600" y="3352"/>
                    </a:lnTo>
                    <a:lnTo>
                      <a:pt x="21273" y="4371"/>
                    </a:lnTo>
                    <a:lnTo>
                      <a:pt x="20291" y="5602"/>
                    </a:lnTo>
                    <a:lnTo>
                      <a:pt x="19636" y="7172"/>
                    </a:lnTo>
                    <a:lnTo>
                      <a:pt x="18655" y="8954"/>
                    </a:lnTo>
                    <a:lnTo>
                      <a:pt x="17345" y="10864"/>
                    </a:lnTo>
                    <a:lnTo>
                      <a:pt x="16364" y="12773"/>
                    </a:lnTo>
                    <a:lnTo>
                      <a:pt x="15218" y="14683"/>
                    </a:lnTo>
                    <a:lnTo>
                      <a:pt x="14236" y="16508"/>
                    </a:lnTo>
                    <a:lnTo>
                      <a:pt x="12927" y="18120"/>
                    </a:lnTo>
                    <a:lnTo>
                      <a:pt x="12273" y="19521"/>
                    </a:lnTo>
                    <a:lnTo>
                      <a:pt x="11618" y="20582"/>
                    </a:lnTo>
                    <a:lnTo>
                      <a:pt x="10964" y="21345"/>
                    </a:lnTo>
                    <a:lnTo>
                      <a:pt x="10964" y="21600"/>
                    </a:lnTo>
                    <a:lnTo>
                      <a:pt x="10636" y="21345"/>
                    </a:lnTo>
                    <a:lnTo>
                      <a:pt x="10309" y="20582"/>
                    </a:lnTo>
                    <a:lnTo>
                      <a:pt x="9655" y="19521"/>
                    </a:lnTo>
                    <a:lnTo>
                      <a:pt x="8673" y="18120"/>
                    </a:lnTo>
                    <a:lnTo>
                      <a:pt x="7691" y="16508"/>
                    </a:lnTo>
                    <a:lnTo>
                      <a:pt x="6873" y="14683"/>
                    </a:lnTo>
                    <a:lnTo>
                      <a:pt x="4255" y="10864"/>
                    </a:lnTo>
                    <a:lnTo>
                      <a:pt x="3273" y="8954"/>
                    </a:lnTo>
                    <a:lnTo>
                      <a:pt x="2291" y="7172"/>
                    </a:lnTo>
                    <a:lnTo>
                      <a:pt x="1309" y="5602"/>
                    </a:lnTo>
                    <a:lnTo>
                      <a:pt x="655" y="4371"/>
                    </a:lnTo>
                    <a:lnTo>
                      <a:pt x="327" y="3352"/>
                    </a:lnTo>
                    <a:lnTo>
                      <a:pt x="0" y="2843"/>
                    </a:lnTo>
                    <a:lnTo>
                      <a:pt x="982" y="1697"/>
                    </a:lnTo>
                    <a:lnTo>
                      <a:pt x="3273" y="849"/>
                    </a:lnTo>
                    <a:lnTo>
                      <a:pt x="6873" y="255"/>
                    </a:lnTo>
                    <a:lnTo>
                      <a:pt x="10964" y="0"/>
                    </a:lnTo>
                    <a:close/>
                  </a:path>
                </a:pathLst>
              </a:custGeom>
              <a:solidFill>
                <a:srgbClr val="F19C01"/>
              </a:solidFill>
              <a:ln w="12700" cap="flat">
                <a:noFill/>
                <a:miter lim="400000"/>
              </a:ln>
              <a:effectLst/>
            </p:spPr>
            <p:txBody>
              <a:bodyPr wrap="square" lIns="0" tIns="0" rIns="0" bIns="0" numCol="1" anchor="t">
                <a:noAutofit/>
              </a:bodyPr>
              <a:lstStyle/>
              <a:p>
                <a:endParaRPr/>
              </a:p>
            </p:txBody>
          </p:sp>
          <p:sp>
            <p:nvSpPr>
              <p:cNvPr id="1555" name="Freeform 62"/>
              <p:cNvSpPr/>
              <p:nvPr/>
            </p:nvSpPr>
            <p:spPr>
              <a:xfrm rot="2750568">
                <a:off x="765154" y="2666117"/>
                <a:ext cx="142144" cy="5491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4991" y="255"/>
                    </a:lnTo>
                    <a:lnTo>
                      <a:pt x="18376" y="808"/>
                    </a:lnTo>
                    <a:lnTo>
                      <a:pt x="20633" y="1658"/>
                    </a:lnTo>
                    <a:lnTo>
                      <a:pt x="21600" y="2806"/>
                    </a:lnTo>
                    <a:lnTo>
                      <a:pt x="21278" y="3317"/>
                    </a:lnTo>
                    <a:lnTo>
                      <a:pt x="20955" y="4337"/>
                    </a:lnTo>
                    <a:lnTo>
                      <a:pt x="20310" y="5655"/>
                    </a:lnTo>
                    <a:lnTo>
                      <a:pt x="19343" y="7186"/>
                    </a:lnTo>
                    <a:lnTo>
                      <a:pt x="18376" y="8929"/>
                    </a:lnTo>
                    <a:lnTo>
                      <a:pt x="17087" y="10843"/>
                    </a:lnTo>
                    <a:lnTo>
                      <a:pt x="16281" y="12756"/>
                    </a:lnTo>
                    <a:lnTo>
                      <a:pt x="14991" y="14669"/>
                    </a:lnTo>
                    <a:lnTo>
                      <a:pt x="14024" y="16498"/>
                    </a:lnTo>
                    <a:lnTo>
                      <a:pt x="13057" y="18113"/>
                    </a:lnTo>
                    <a:lnTo>
                      <a:pt x="12090" y="19517"/>
                    </a:lnTo>
                    <a:lnTo>
                      <a:pt x="11445" y="20622"/>
                    </a:lnTo>
                    <a:lnTo>
                      <a:pt x="11122" y="21345"/>
                    </a:lnTo>
                    <a:lnTo>
                      <a:pt x="10800" y="21600"/>
                    </a:lnTo>
                    <a:lnTo>
                      <a:pt x="10800" y="21345"/>
                    </a:lnTo>
                    <a:lnTo>
                      <a:pt x="10155" y="20622"/>
                    </a:lnTo>
                    <a:lnTo>
                      <a:pt x="9510" y="19517"/>
                    </a:lnTo>
                    <a:lnTo>
                      <a:pt x="8543" y="18113"/>
                    </a:lnTo>
                    <a:lnTo>
                      <a:pt x="7737" y="16498"/>
                    </a:lnTo>
                    <a:lnTo>
                      <a:pt x="6770" y="14669"/>
                    </a:lnTo>
                    <a:lnTo>
                      <a:pt x="5481" y="12756"/>
                    </a:lnTo>
                    <a:lnTo>
                      <a:pt x="4513" y="10843"/>
                    </a:lnTo>
                    <a:lnTo>
                      <a:pt x="3224" y="8929"/>
                    </a:lnTo>
                    <a:lnTo>
                      <a:pt x="2257" y="7186"/>
                    </a:lnTo>
                    <a:lnTo>
                      <a:pt x="1290" y="5655"/>
                    </a:lnTo>
                    <a:lnTo>
                      <a:pt x="645" y="4337"/>
                    </a:lnTo>
                    <a:lnTo>
                      <a:pt x="322" y="3317"/>
                    </a:lnTo>
                    <a:lnTo>
                      <a:pt x="0" y="2806"/>
                    </a:lnTo>
                    <a:lnTo>
                      <a:pt x="967" y="1658"/>
                    </a:lnTo>
                    <a:lnTo>
                      <a:pt x="3224" y="808"/>
                    </a:lnTo>
                    <a:lnTo>
                      <a:pt x="6770" y="255"/>
                    </a:lnTo>
                    <a:lnTo>
                      <a:pt x="10800" y="0"/>
                    </a:lnTo>
                    <a:close/>
                  </a:path>
                </a:pathLst>
              </a:custGeom>
              <a:solidFill>
                <a:srgbClr val="F19C01"/>
              </a:solidFill>
              <a:ln w="12700" cap="flat">
                <a:noFill/>
                <a:miter lim="400000"/>
              </a:ln>
              <a:effectLst/>
            </p:spPr>
            <p:txBody>
              <a:bodyPr wrap="square" lIns="0" tIns="0" rIns="0" bIns="0" numCol="1" anchor="t">
                <a:noAutofit/>
              </a:bodyPr>
              <a:lstStyle/>
              <a:p>
                <a:endParaRPr/>
              </a:p>
            </p:txBody>
          </p:sp>
          <p:sp>
            <p:nvSpPr>
              <p:cNvPr id="1556" name="Rectangle 63"/>
              <p:cNvSpPr/>
              <p:nvPr/>
            </p:nvSpPr>
            <p:spPr>
              <a:xfrm rot="2750568">
                <a:off x="741076" y="2353263"/>
                <a:ext cx="564266" cy="187372"/>
              </a:xfrm>
              <a:prstGeom prst="rect">
                <a:avLst/>
              </a:prstGeom>
              <a:solidFill>
                <a:srgbClr val="F1F4F7"/>
              </a:solidFill>
              <a:ln w="12700" cap="flat">
                <a:noFill/>
                <a:miter lim="400000"/>
              </a:ln>
              <a:effectLst/>
            </p:spPr>
            <p:txBody>
              <a:bodyPr wrap="square" lIns="0" tIns="0" rIns="0" bIns="0" numCol="1" anchor="t">
                <a:noAutofit/>
              </a:bodyPr>
              <a:lstStyle/>
              <a:p>
                <a:endParaRPr/>
              </a:p>
            </p:txBody>
          </p:sp>
          <p:sp>
            <p:nvSpPr>
              <p:cNvPr id="1557" name="Rectangle 64"/>
              <p:cNvSpPr/>
              <p:nvPr/>
            </p:nvSpPr>
            <p:spPr>
              <a:xfrm rot="2750568">
                <a:off x="783872" y="2252058"/>
                <a:ext cx="282134" cy="187372"/>
              </a:xfrm>
              <a:prstGeom prst="rect">
                <a:avLst/>
              </a:prstGeom>
              <a:solidFill>
                <a:srgbClr val="FFFFFF"/>
              </a:solidFill>
              <a:ln w="12700" cap="flat">
                <a:noFill/>
                <a:miter lim="400000"/>
              </a:ln>
              <a:effectLst/>
            </p:spPr>
            <p:txBody>
              <a:bodyPr wrap="square" lIns="0" tIns="0" rIns="0" bIns="0" numCol="1" anchor="t">
                <a:noAutofit/>
              </a:bodyPr>
              <a:lstStyle/>
              <a:p>
                <a:endParaRPr/>
              </a:p>
            </p:txBody>
          </p:sp>
        </p:grpSp>
      </p:grpSp>
      <p:grpSp>
        <p:nvGrpSpPr>
          <p:cNvPr id="1567" name="Grupo 7174"/>
          <p:cNvGrpSpPr/>
          <p:nvPr/>
        </p:nvGrpSpPr>
        <p:grpSpPr>
          <a:xfrm>
            <a:off x="2489657" y="6814308"/>
            <a:ext cx="7551754" cy="7588563"/>
            <a:chOff x="0" y="1995208"/>
            <a:chExt cx="7551753" cy="7588561"/>
          </a:xfrm>
        </p:grpSpPr>
        <p:sp>
          <p:nvSpPr>
            <p:cNvPr id="1560" name="Forma libre 180"/>
            <p:cNvSpPr/>
            <p:nvPr/>
          </p:nvSpPr>
          <p:spPr>
            <a:xfrm rot="2689788">
              <a:off x="3289876" y="922556"/>
              <a:ext cx="972001" cy="97338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9456"/>
                  </a:lnTo>
                  <a:lnTo>
                    <a:pt x="0" y="21600"/>
                  </a:lnTo>
                  <a:close/>
                </a:path>
              </a:pathLst>
            </a:custGeom>
            <a:solidFill>
              <a:schemeClr val="accent6">
                <a:satOff val="-19706"/>
                <a:lumOff val="43627"/>
              </a:schemeClr>
            </a:solidFill>
            <a:ln w="12700" cap="flat">
              <a:noFill/>
              <a:miter lim="400000"/>
            </a:ln>
            <a:effectLst>
              <a:outerShdw blurRad="50800" dist="38100" dir="8100000" rotWithShape="0">
                <a:srgbClr val="262626">
                  <a:alpha val="70000"/>
                </a:srgbClr>
              </a:outerShdw>
            </a:effectLst>
          </p:spPr>
          <p:txBody>
            <a:bodyPr wrap="square" lIns="0" tIns="0" rIns="0" bIns="0" numCol="1" anchor="ctr">
              <a:noAutofit/>
            </a:bodyPr>
            <a:lstStyle/>
            <a:p>
              <a:pPr algn="ctr">
                <a:defRPr>
                  <a:solidFill>
                    <a:srgbClr val="FFFFFF"/>
                  </a:solidFill>
                  <a:latin typeface="+mn-lt"/>
                  <a:ea typeface="+mn-ea"/>
                  <a:cs typeface="+mn-cs"/>
                  <a:sym typeface="Helvetica"/>
                </a:defRPr>
              </a:pPr>
              <a:endParaRPr/>
            </a:p>
          </p:txBody>
        </p:sp>
        <p:grpSp>
          <p:nvGrpSpPr>
            <p:cNvPr id="1566" name="Grupo 219"/>
            <p:cNvGrpSpPr/>
            <p:nvPr/>
          </p:nvGrpSpPr>
          <p:grpSpPr>
            <a:xfrm>
              <a:off x="6246181" y="2179273"/>
              <a:ext cx="1114366" cy="1091992"/>
              <a:chOff x="172598" y="2179273"/>
              <a:chExt cx="1114365" cy="1091990"/>
            </a:xfrm>
          </p:grpSpPr>
          <p:sp>
            <p:nvSpPr>
              <p:cNvPr id="1561" name="Freeform 60"/>
              <p:cNvSpPr/>
              <p:nvPr/>
            </p:nvSpPr>
            <p:spPr>
              <a:xfrm rot="2750568">
                <a:off x="506304" y="2300138"/>
                <a:ext cx="142145" cy="5470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4830" y="170"/>
                    </a:lnTo>
                    <a:lnTo>
                      <a:pt x="18376" y="850"/>
                    </a:lnTo>
                    <a:lnTo>
                      <a:pt x="20633" y="1658"/>
                    </a:lnTo>
                    <a:lnTo>
                      <a:pt x="21600" y="2764"/>
                    </a:lnTo>
                    <a:lnTo>
                      <a:pt x="21278" y="3317"/>
                    </a:lnTo>
                    <a:lnTo>
                      <a:pt x="20955" y="4337"/>
                    </a:lnTo>
                    <a:lnTo>
                      <a:pt x="20310" y="5570"/>
                    </a:lnTo>
                    <a:lnTo>
                      <a:pt x="19343" y="7186"/>
                    </a:lnTo>
                    <a:lnTo>
                      <a:pt x="18376" y="8929"/>
                    </a:lnTo>
                    <a:lnTo>
                      <a:pt x="17087" y="10843"/>
                    </a:lnTo>
                    <a:lnTo>
                      <a:pt x="16119" y="12756"/>
                    </a:lnTo>
                    <a:lnTo>
                      <a:pt x="14830" y="14669"/>
                    </a:lnTo>
                    <a:lnTo>
                      <a:pt x="13863" y="16455"/>
                    </a:lnTo>
                    <a:lnTo>
                      <a:pt x="13057" y="18113"/>
                    </a:lnTo>
                    <a:lnTo>
                      <a:pt x="12090" y="19517"/>
                    </a:lnTo>
                    <a:lnTo>
                      <a:pt x="11445" y="20622"/>
                    </a:lnTo>
                    <a:lnTo>
                      <a:pt x="11122" y="21387"/>
                    </a:lnTo>
                    <a:lnTo>
                      <a:pt x="10800" y="21600"/>
                    </a:lnTo>
                    <a:lnTo>
                      <a:pt x="10800" y="21387"/>
                    </a:lnTo>
                    <a:lnTo>
                      <a:pt x="10155" y="20622"/>
                    </a:lnTo>
                    <a:lnTo>
                      <a:pt x="9510" y="19517"/>
                    </a:lnTo>
                    <a:lnTo>
                      <a:pt x="8543" y="18113"/>
                    </a:lnTo>
                    <a:lnTo>
                      <a:pt x="7576" y="16455"/>
                    </a:lnTo>
                    <a:lnTo>
                      <a:pt x="6609" y="14669"/>
                    </a:lnTo>
                    <a:lnTo>
                      <a:pt x="5319" y="12756"/>
                    </a:lnTo>
                    <a:lnTo>
                      <a:pt x="4513" y="10843"/>
                    </a:lnTo>
                    <a:lnTo>
                      <a:pt x="3224" y="8929"/>
                    </a:lnTo>
                    <a:lnTo>
                      <a:pt x="2257" y="7186"/>
                    </a:lnTo>
                    <a:lnTo>
                      <a:pt x="1290" y="5570"/>
                    </a:lnTo>
                    <a:lnTo>
                      <a:pt x="645" y="4337"/>
                    </a:lnTo>
                    <a:lnTo>
                      <a:pt x="322" y="3317"/>
                    </a:lnTo>
                    <a:lnTo>
                      <a:pt x="0" y="2764"/>
                    </a:lnTo>
                    <a:lnTo>
                      <a:pt x="967" y="1658"/>
                    </a:lnTo>
                    <a:lnTo>
                      <a:pt x="3224" y="850"/>
                    </a:lnTo>
                    <a:lnTo>
                      <a:pt x="6609" y="170"/>
                    </a:lnTo>
                    <a:lnTo>
                      <a:pt x="10800" y="0"/>
                    </a:lnTo>
                    <a:close/>
                  </a:path>
                </a:pathLst>
              </a:custGeom>
              <a:solidFill>
                <a:srgbClr val="F19C01"/>
              </a:solidFill>
              <a:ln w="12700" cap="flat">
                <a:noFill/>
                <a:miter lim="400000"/>
              </a:ln>
              <a:effectLst/>
            </p:spPr>
            <p:txBody>
              <a:bodyPr wrap="square" lIns="0" tIns="0" rIns="0" bIns="0" numCol="1" anchor="t">
                <a:noAutofit/>
              </a:bodyPr>
              <a:lstStyle/>
              <a:p>
                <a:endParaRPr/>
              </a:p>
            </p:txBody>
          </p:sp>
          <p:sp>
            <p:nvSpPr>
              <p:cNvPr id="1562" name="Freeform 61"/>
              <p:cNvSpPr/>
              <p:nvPr/>
            </p:nvSpPr>
            <p:spPr>
              <a:xfrm rot="2750568">
                <a:off x="348367" y="2755161"/>
                <a:ext cx="139991" cy="549192"/>
              </a:xfrm>
              <a:custGeom>
                <a:avLst/>
                <a:gdLst/>
                <a:ahLst/>
                <a:cxnLst>
                  <a:cxn ang="0">
                    <a:pos x="wd2" y="hd2"/>
                  </a:cxn>
                  <a:cxn ang="5400000">
                    <a:pos x="wd2" y="hd2"/>
                  </a:cxn>
                  <a:cxn ang="10800000">
                    <a:pos x="wd2" y="hd2"/>
                  </a:cxn>
                  <a:cxn ang="16200000">
                    <a:pos x="wd2" y="hd2"/>
                  </a:cxn>
                </a:cxnLst>
                <a:rect l="0" t="0" r="r" b="b"/>
                <a:pathLst>
                  <a:path w="21600" h="21600" extrusionOk="0">
                    <a:moveTo>
                      <a:pt x="10964" y="0"/>
                    </a:moveTo>
                    <a:lnTo>
                      <a:pt x="15218" y="255"/>
                    </a:lnTo>
                    <a:lnTo>
                      <a:pt x="18655" y="849"/>
                    </a:lnTo>
                    <a:lnTo>
                      <a:pt x="20945" y="1697"/>
                    </a:lnTo>
                    <a:lnTo>
                      <a:pt x="21600" y="2843"/>
                    </a:lnTo>
                    <a:lnTo>
                      <a:pt x="21600" y="3352"/>
                    </a:lnTo>
                    <a:lnTo>
                      <a:pt x="21273" y="4371"/>
                    </a:lnTo>
                    <a:lnTo>
                      <a:pt x="20291" y="5602"/>
                    </a:lnTo>
                    <a:lnTo>
                      <a:pt x="19636" y="7172"/>
                    </a:lnTo>
                    <a:lnTo>
                      <a:pt x="18655" y="8954"/>
                    </a:lnTo>
                    <a:lnTo>
                      <a:pt x="17345" y="10864"/>
                    </a:lnTo>
                    <a:lnTo>
                      <a:pt x="16364" y="12773"/>
                    </a:lnTo>
                    <a:lnTo>
                      <a:pt x="15218" y="14683"/>
                    </a:lnTo>
                    <a:lnTo>
                      <a:pt x="14236" y="16508"/>
                    </a:lnTo>
                    <a:lnTo>
                      <a:pt x="12927" y="18120"/>
                    </a:lnTo>
                    <a:lnTo>
                      <a:pt x="12273" y="19521"/>
                    </a:lnTo>
                    <a:lnTo>
                      <a:pt x="11618" y="20582"/>
                    </a:lnTo>
                    <a:lnTo>
                      <a:pt x="10964" y="21345"/>
                    </a:lnTo>
                    <a:lnTo>
                      <a:pt x="10964" y="21600"/>
                    </a:lnTo>
                    <a:lnTo>
                      <a:pt x="10636" y="21345"/>
                    </a:lnTo>
                    <a:lnTo>
                      <a:pt x="10309" y="20582"/>
                    </a:lnTo>
                    <a:lnTo>
                      <a:pt x="9655" y="19521"/>
                    </a:lnTo>
                    <a:lnTo>
                      <a:pt x="8673" y="18120"/>
                    </a:lnTo>
                    <a:lnTo>
                      <a:pt x="7691" y="16508"/>
                    </a:lnTo>
                    <a:lnTo>
                      <a:pt x="6873" y="14683"/>
                    </a:lnTo>
                    <a:lnTo>
                      <a:pt x="4255" y="10864"/>
                    </a:lnTo>
                    <a:lnTo>
                      <a:pt x="3273" y="8954"/>
                    </a:lnTo>
                    <a:lnTo>
                      <a:pt x="2291" y="7172"/>
                    </a:lnTo>
                    <a:lnTo>
                      <a:pt x="1309" y="5602"/>
                    </a:lnTo>
                    <a:lnTo>
                      <a:pt x="655" y="4371"/>
                    </a:lnTo>
                    <a:lnTo>
                      <a:pt x="327" y="3352"/>
                    </a:lnTo>
                    <a:lnTo>
                      <a:pt x="0" y="2843"/>
                    </a:lnTo>
                    <a:lnTo>
                      <a:pt x="982" y="1697"/>
                    </a:lnTo>
                    <a:lnTo>
                      <a:pt x="3273" y="849"/>
                    </a:lnTo>
                    <a:lnTo>
                      <a:pt x="6873" y="255"/>
                    </a:lnTo>
                    <a:lnTo>
                      <a:pt x="10964" y="0"/>
                    </a:lnTo>
                    <a:close/>
                  </a:path>
                </a:pathLst>
              </a:custGeom>
              <a:solidFill>
                <a:srgbClr val="F19C01"/>
              </a:solidFill>
              <a:ln w="12700" cap="flat">
                <a:noFill/>
                <a:miter lim="400000"/>
              </a:ln>
              <a:effectLst/>
            </p:spPr>
            <p:txBody>
              <a:bodyPr wrap="square" lIns="0" tIns="0" rIns="0" bIns="0" numCol="1" anchor="t">
                <a:noAutofit/>
              </a:bodyPr>
              <a:lstStyle/>
              <a:p>
                <a:endParaRPr/>
              </a:p>
            </p:txBody>
          </p:sp>
          <p:sp>
            <p:nvSpPr>
              <p:cNvPr id="1563" name="Freeform 62"/>
              <p:cNvSpPr/>
              <p:nvPr/>
            </p:nvSpPr>
            <p:spPr>
              <a:xfrm rot="2750568">
                <a:off x="765154" y="2666117"/>
                <a:ext cx="142144" cy="5491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4991" y="255"/>
                    </a:lnTo>
                    <a:lnTo>
                      <a:pt x="18376" y="808"/>
                    </a:lnTo>
                    <a:lnTo>
                      <a:pt x="20633" y="1658"/>
                    </a:lnTo>
                    <a:lnTo>
                      <a:pt x="21600" y="2806"/>
                    </a:lnTo>
                    <a:lnTo>
                      <a:pt x="21278" y="3317"/>
                    </a:lnTo>
                    <a:lnTo>
                      <a:pt x="20955" y="4337"/>
                    </a:lnTo>
                    <a:lnTo>
                      <a:pt x="20310" y="5655"/>
                    </a:lnTo>
                    <a:lnTo>
                      <a:pt x="19343" y="7186"/>
                    </a:lnTo>
                    <a:lnTo>
                      <a:pt x="18376" y="8929"/>
                    </a:lnTo>
                    <a:lnTo>
                      <a:pt x="17087" y="10843"/>
                    </a:lnTo>
                    <a:lnTo>
                      <a:pt x="16281" y="12756"/>
                    </a:lnTo>
                    <a:lnTo>
                      <a:pt x="14991" y="14669"/>
                    </a:lnTo>
                    <a:lnTo>
                      <a:pt x="14024" y="16498"/>
                    </a:lnTo>
                    <a:lnTo>
                      <a:pt x="13057" y="18113"/>
                    </a:lnTo>
                    <a:lnTo>
                      <a:pt x="12090" y="19517"/>
                    </a:lnTo>
                    <a:lnTo>
                      <a:pt x="11445" y="20622"/>
                    </a:lnTo>
                    <a:lnTo>
                      <a:pt x="11122" y="21345"/>
                    </a:lnTo>
                    <a:lnTo>
                      <a:pt x="10800" y="21600"/>
                    </a:lnTo>
                    <a:lnTo>
                      <a:pt x="10800" y="21345"/>
                    </a:lnTo>
                    <a:lnTo>
                      <a:pt x="10155" y="20622"/>
                    </a:lnTo>
                    <a:lnTo>
                      <a:pt x="9510" y="19517"/>
                    </a:lnTo>
                    <a:lnTo>
                      <a:pt x="8543" y="18113"/>
                    </a:lnTo>
                    <a:lnTo>
                      <a:pt x="7737" y="16498"/>
                    </a:lnTo>
                    <a:lnTo>
                      <a:pt x="6770" y="14669"/>
                    </a:lnTo>
                    <a:lnTo>
                      <a:pt x="5481" y="12756"/>
                    </a:lnTo>
                    <a:lnTo>
                      <a:pt x="4513" y="10843"/>
                    </a:lnTo>
                    <a:lnTo>
                      <a:pt x="3224" y="8929"/>
                    </a:lnTo>
                    <a:lnTo>
                      <a:pt x="2257" y="7186"/>
                    </a:lnTo>
                    <a:lnTo>
                      <a:pt x="1290" y="5655"/>
                    </a:lnTo>
                    <a:lnTo>
                      <a:pt x="645" y="4337"/>
                    </a:lnTo>
                    <a:lnTo>
                      <a:pt x="322" y="3317"/>
                    </a:lnTo>
                    <a:lnTo>
                      <a:pt x="0" y="2806"/>
                    </a:lnTo>
                    <a:lnTo>
                      <a:pt x="967" y="1658"/>
                    </a:lnTo>
                    <a:lnTo>
                      <a:pt x="3224" y="808"/>
                    </a:lnTo>
                    <a:lnTo>
                      <a:pt x="6770" y="255"/>
                    </a:lnTo>
                    <a:lnTo>
                      <a:pt x="10800" y="0"/>
                    </a:lnTo>
                    <a:close/>
                  </a:path>
                </a:pathLst>
              </a:custGeom>
              <a:solidFill>
                <a:srgbClr val="F19C01"/>
              </a:solidFill>
              <a:ln w="12700" cap="flat">
                <a:noFill/>
                <a:miter lim="400000"/>
              </a:ln>
              <a:effectLst/>
            </p:spPr>
            <p:txBody>
              <a:bodyPr wrap="square" lIns="0" tIns="0" rIns="0" bIns="0" numCol="1" anchor="t">
                <a:noAutofit/>
              </a:bodyPr>
              <a:lstStyle/>
              <a:p>
                <a:endParaRPr/>
              </a:p>
            </p:txBody>
          </p:sp>
          <p:sp>
            <p:nvSpPr>
              <p:cNvPr id="1564" name="Rectangle 63"/>
              <p:cNvSpPr/>
              <p:nvPr/>
            </p:nvSpPr>
            <p:spPr>
              <a:xfrm rot="2750568">
                <a:off x="741076" y="2353262"/>
                <a:ext cx="564266" cy="187372"/>
              </a:xfrm>
              <a:prstGeom prst="rect">
                <a:avLst/>
              </a:prstGeom>
              <a:solidFill>
                <a:srgbClr val="F1F4F7"/>
              </a:solidFill>
              <a:ln w="12700" cap="flat">
                <a:noFill/>
                <a:miter lim="400000"/>
              </a:ln>
              <a:effectLst/>
            </p:spPr>
            <p:txBody>
              <a:bodyPr wrap="square" lIns="0" tIns="0" rIns="0" bIns="0" numCol="1" anchor="t">
                <a:noAutofit/>
              </a:bodyPr>
              <a:lstStyle/>
              <a:p>
                <a:endParaRPr/>
              </a:p>
            </p:txBody>
          </p:sp>
          <p:sp>
            <p:nvSpPr>
              <p:cNvPr id="1565" name="Rectangle 64"/>
              <p:cNvSpPr/>
              <p:nvPr/>
            </p:nvSpPr>
            <p:spPr>
              <a:xfrm rot="2750568">
                <a:off x="783872" y="2252057"/>
                <a:ext cx="282134" cy="187372"/>
              </a:xfrm>
              <a:prstGeom prst="rect">
                <a:avLst/>
              </a:prstGeom>
              <a:solidFill>
                <a:srgbClr val="FFFFFF"/>
              </a:solidFill>
              <a:ln w="12700" cap="flat">
                <a:noFill/>
                <a:miter lim="400000"/>
              </a:ln>
              <a:effectLst/>
            </p:spPr>
            <p:txBody>
              <a:bodyPr wrap="square" lIns="0" tIns="0" rIns="0" bIns="0" numCol="1" anchor="t">
                <a:noAutofit/>
              </a:bodyPr>
              <a:lstStyle/>
              <a:p>
                <a:endParaRPr/>
              </a:p>
            </p:txBody>
          </p:sp>
        </p:grpSp>
      </p:grpSp>
      <p:grpSp>
        <p:nvGrpSpPr>
          <p:cNvPr id="1575" name="Grupo 7175"/>
          <p:cNvGrpSpPr/>
          <p:nvPr/>
        </p:nvGrpSpPr>
        <p:grpSpPr>
          <a:xfrm>
            <a:off x="5651053" y="8602116"/>
            <a:ext cx="5777842" cy="5800736"/>
            <a:chOff x="0" y="2908698"/>
            <a:chExt cx="5777841" cy="5800735"/>
          </a:xfrm>
        </p:grpSpPr>
        <p:sp>
          <p:nvSpPr>
            <p:cNvPr id="1568" name="Forma libre 181"/>
            <p:cNvSpPr/>
            <p:nvPr/>
          </p:nvSpPr>
          <p:spPr>
            <a:xfrm rot="2689788">
              <a:off x="2204508" y="2399814"/>
              <a:ext cx="1368825" cy="68185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9"/>
                  </a:lnTo>
                  <a:lnTo>
                    <a:pt x="0" y="21600"/>
                  </a:lnTo>
                  <a:close/>
                </a:path>
              </a:pathLst>
            </a:custGeom>
            <a:solidFill>
              <a:schemeClr val="accent4"/>
            </a:solidFill>
            <a:ln w="12700" cap="flat">
              <a:noFill/>
              <a:miter lim="400000"/>
            </a:ln>
            <a:effectLst>
              <a:outerShdw blurRad="50800" dist="38100" dir="8100000" rotWithShape="0">
                <a:srgbClr val="262626">
                  <a:alpha val="70000"/>
                </a:srgbClr>
              </a:outerShdw>
            </a:effectLst>
          </p:spPr>
          <p:txBody>
            <a:bodyPr wrap="square" lIns="0" tIns="0" rIns="0" bIns="0" numCol="1" anchor="ctr">
              <a:noAutofit/>
            </a:bodyPr>
            <a:lstStyle/>
            <a:p>
              <a:pPr algn="ctr">
                <a:defRPr>
                  <a:solidFill>
                    <a:srgbClr val="FFFFFF"/>
                  </a:solidFill>
                  <a:latin typeface="+mn-lt"/>
                  <a:ea typeface="+mn-ea"/>
                  <a:cs typeface="+mn-cs"/>
                  <a:sym typeface="Helvetica"/>
                </a:defRPr>
              </a:pPr>
              <a:endParaRPr/>
            </a:p>
          </p:txBody>
        </p:sp>
        <p:grpSp>
          <p:nvGrpSpPr>
            <p:cNvPr id="1574" name="Grupo 237"/>
            <p:cNvGrpSpPr/>
            <p:nvPr/>
          </p:nvGrpSpPr>
          <p:grpSpPr>
            <a:xfrm>
              <a:off x="4023581" y="3068969"/>
              <a:ext cx="1569309" cy="1537801"/>
              <a:chOff x="243062" y="3068969"/>
              <a:chExt cx="1569308" cy="1537799"/>
            </a:xfrm>
          </p:grpSpPr>
          <p:sp>
            <p:nvSpPr>
              <p:cNvPr id="1569" name="Freeform 60"/>
              <p:cNvSpPr/>
              <p:nvPr/>
            </p:nvSpPr>
            <p:spPr>
              <a:xfrm rot="2750568">
                <a:off x="713005" y="3239178"/>
                <a:ext cx="200175" cy="77036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4830" y="170"/>
                    </a:lnTo>
                    <a:lnTo>
                      <a:pt x="18376" y="850"/>
                    </a:lnTo>
                    <a:lnTo>
                      <a:pt x="20633" y="1658"/>
                    </a:lnTo>
                    <a:lnTo>
                      <a:pt x="21600" y="2764"/>
                    </a:lnTo>
                    <a:lnTo>
                      <a:pt x="21278" y="3317"/>
                    </a:lnTo>
                    <a:lnTo>
                      <a:pt x="20955" y="4337"/>
                    </a:lnTo>
                    <a:lnTo>
                      <a:pt x="20310" y="5570"/>
                    </a:lnTo>
                    <a:lnTo>
                      <a:pt x="19343" y="7186"/>
                    </a:lnTo>
                    <a:lnTo>
                      <a:pt x="18376" y="8929"/>
                    </a:lnTo>
                    <a:lnTo>
                      <a:pt x="17087" y="10843"/>
                    </a:lnTo>
                    <a:lnTo>
                      <a:pt x="16119" y="12756"/>
                    </a:lnTo>
                    <a:lnTo>
                      <a:pt x="14830" y="14669"/>
                    </a:lnTo>
                    <a:lnTo>
                      <a:pt x="13863" y="16455"/>
                    </a:lnTo>
                    <a:lnTo>
                      <a:pt x="13057" y="18113"/>
                    </a:lnTo>
                    <a:lnTo>
                      <a:pt x="12090" y="19517"/>
                    </a:lnTo>
                    <a:lnTo>
                      <a:pt x="11445" y="20622"/>
                    </a:lnTo>
                    <a:lnTo>
                      <a:pt x="11122" y="21387"/>
                    </a:lnTo>
                    <a:lnTo>
                      <a:pt x="10800" y="21600"/>
                    </a:lnTo>
                    <a:lnTo>
                      <a:pt x="10800" y="21387"/>
                    </a:lnTo>
                    <a:lnTo>
                      <a:pt x="10155" y="20622"/>
                    </a:lnTo>
                    <a:lnTo>
                      <a:pt x="9510" y="19517"/>
                    </a:lnTo>
                    <a:lnTo>
                      <a:pt x="8543" y="18113"/>
                    </a:lnTo>
                    <a:lnTo>
                      <a:pt x="7576" y="16455"/>
                    </a:lnTo>
                    <a:lnTo>
                      <a:pt x="6609" y="14669"/>
                    </a:lnTo>
                    <a:lnTo>
                      <a:pt x="5319" y="12756"/>
                    </a:lnTo>
                    <a:lnTo>
                      <a:pt x="4513" y="10843"/>
                    </a:lnTo>
                    <a:lnTo>
                      <a:pt x="3224" y="8929"/>
                    </a:lnTo>
                    <a:lnTo>
                      <a:pt x="2257" y="7186"/>
                    </a:lnTo>
                    <a:lnTo>
                      <a:pt x="1290" y="5570"/>
                    </a:lnTo>
                    <a:lnTo>
                      <a:pt x="645" y="4337"/>
                    </a:lnTo>
                    <a:lnTo>
                      <a:pt x="322" y="3317"/>
                    </a:lnTo>
                    <a:lnTo>
                      <a:pt x="0" y="2764"/>
                    </a:lnTo>
                    <a:lnTo>
                      <a:pt x="967" y="1658"/>
                    </a:lnTo>
                    <a:lnTo>
                      <a:pt x="3224" y="850"/>
                    </a:lnTo>
                    <a:lnTo>
                      <a:pt x="6609" y="170"/>
                    </a:lnTo>
                    <a:lnTo>
                      <a:pt x="10800" y="0"/>
                    </a:lnTo>
                    <a:close/>
                  </a:path>
                </a:pathLst>
              </a:custGeom>
              <a:solidFill>
                <a:srgbClr val="F19C01"/>
              </a:solidFill>
              <a:ln w="12700" cap="flat">
                <a:noFill/>
                <a:miter lim="400000"/>
              </a:ln>
              <a:effectLst/>
            </p:spPr>
            <p:txBody>
              <a:bodyPr wrap="square" lIns="0" tIns="0" rIns="0" bIns="0" numCol="1" anchor="t">
                <a:noAutofit/>
              </a:bodyPr>
              <a:lstStyle/>
              <a:p>
                <a:endParaRPr/>
              </a:p>
            </p:txBody>
          </p:sp>
          <p:sp>
            <p:nvSpPr>
              <p:cNvPr id="1570" name="Freeform 61"/>
              <p:cNvSpPr/>
              <p:nvPr/>
            </p:nvSpPr>
            <p:spPr>
              <a:xfrm rot="2750568">
                <a:off x="490589" y="3879965"/>
                <a:ext cx="197143" cy="773400"/>
              </a:xfrm>
              <a:custGeom>
                <a:avLst/>
                <a:gdLst/>
                <a:ahLst/>
                <a:cxnLst>
                  <a:cxn ang="0">
                    <a:pos x="wd2" y="hd2"/>
                  </a:cxn>
                  <a:cxn ang="5400000">
                    <a:pos x="wd2" y="hd2"/>
                  </a:cxn>
                  <a:cxn ang="10800000">
                    <a:pos x="wd2" y="hd2"/>
                  </a:cxn>
                  <a:cxn ang="16200000">
                    <a:pos x="wd2" y="hd2"/>
                  </a:cxn>
                </a:cxnLst>
                <a:rect l="0" t="0" r="r" b="b"/>
                <a:pathLst>
                  <a:path w="21600" h="21600" extrusionOk="0">
                    <a:moveTo>
                      <a:pt x="10964" y="0"/>
                    </a:moveTo>
                    <a:lnTo>
                      <a:pt x="15218" y="255"/>
                    </a:lnTo>
                    <a:lnTo>
                      <a:pt x="18655" y="849"/>
                    </a:lnTo>
                    <a:lnTo>
                      <a:pt x="20945" y="1697"/>
                    </a:lnTo>
                    <a:lnTo>
                      <a:pt x="21600" y="2843"/>
                    </a:lnTo>
                    <a:lnTo>
                      <a:pt x="21600" y="3352"/>
                    </a:lnTo>
                    <a:lnTo>
                      <a:pt x="21273" y="4371"/>
                    </a:lnTo>
                    <a:lnTo>
                      <a:pt x="20291" y="5602"/>
                    </a:lnTo>
                    <a:lnTo>
                      <a:pt x="19636" y="7172"/>
                    </a:lnTo>
                    <a:lnTo>
                      <a:pt x="18655" y="8954"/>
                    </a:lnTo>
                    <a:lnTo>
                      <a:pt x="17345" y="10864"/>
                    </a:lnTo>
                    <a:lnTo>
                      <a:pt x="16364" y="12773"/>
                    </a:lnTo>
                    <a:lnTo>
                      <a:pt x="15218" y="14683"/>
                    </a:lnTo>
                    <a:lnTo>
                      <a:pt x="14236" y="16508"/>
                    </a:lnTo>
                    <a:lnTo>
                      <a:pt x="12927" y="18120"/>
                    </a:lnTo>
                    <a:lnTo>
                      <a:pt x="12273" y="19521"/>
                    </a:lnTo>
                    <a:lnTo>
                      <a:pt x="11618" y="20582"/>
                    </a:lnTo>
                    <a:lnTo>
                      <a:pt x="10964" y="21345"/>
                    </a:lnTo>
                    <a:lnTo>
                      <a:pt x="10964" y="21600"/>
                    </a:lnTo>
                    <a:lnTo>
                      <a:pt x="10636" y="21345"/>
                    </a:lnTo>
                    <a:lnTo>
                      <a:pt x="10309" y="20582"/>
                    </a:lnTo>
                    <a:lnTo>
                      <a:pt x="9655" y="19521"/>
                    </a:lnTo>
                    <a:lnTo>
                      <a:pt x="8673" y="18120"/>
                    </a:lnTo>
                    <a:lnTo>
                      <a:pt x="7691" y="16508"/>
                    </a:lnTo>
                    <a:lnTo>
                      <a:pt x="6873" y="14683"/>
                    </a:lnTo>
                    <a:lnTo>
                      <a:pt x="4255" y="10864"/>
                    </a:lnTo>
                    <a:lnTo>
                      <a:pt x="3273" y="8954"/>
                    </a:lnTo>
                    <a:lnTo>
                      <a:pt x="2291" y="7172"/>
                    </a:lnTo>
                    <a:lnTo>
                      <a:pt x="1309" y="5602"/>
                    </a:lnTo>
                    <a:lnTo>
                      <a:pt x="655" y="4371"/>
                    </a:lnTo>
                    <a:lnTo>
                      <a:pt x="327" y="3352"/>
                    </a:lnTo>
                    <a:lnTo>
                      <a:pt x="0" y="2843"/>
                    </a:lnTo>
                    <a:lnTo>
                      <a:pt x="982" y="1697"/>
                    </a:lnTo>
                    <a:lnTo>
                      <a:pt x="3273" y="849"/>
                    </a:lnTo>
                    <a:lnTo>
                      <a:pt x="6873" y="255"/>
                    </a:lnTo>
                    <a:lnTo>
                      <a:pt x="10964" y="0"/>
                    </a:lnTo>
                    <a:close/>
                  </a:path>
                </a:pathLst>
              </a:custGeom>
              <a:solidFill>
                <a:srgbClr val="F19C01"/>
              </a:solidFill>
              <a:ln w="12700" cap="flat">
                <a:noFill/>
                <a:miter lim="400000"/>
              </a:ln>
              <a:effectLst/>
            </p:spPr>
            <p:txBody>
              <a:bodyPr wrap="square" lIns="0" tIns="0" rIns="0" bIns="0" numCol="1" anchor="t">
                <a:noAutofit/>
              </a:bodyPr>
              <a:lstStyle/>
              <a:p>
                <a:endParaRPr/>
              </a:p>
            </p:txBody>
          </p:sp>
          <p:sp>
            <p:nvSpPr>
              <p:cNvPr id="1571" name="Freeform 62"/>
              <p:cNvSpPr/>
              <p:nvPr/>
            </p:nvSpPr>
            <p:spPr>
              <a:xfrm rot="2750568">
                <a:off x="1077530" y="3754568"/>
                <a:ext cx="200175" cy="7734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4991" y="255"/>
                    </a:lnTo>
                    <a:lnTo>
                      <a:pt x="18376" y="808"/>
                    </a:lnTo>
                    <a:lnTo>
                      <a:pt x="20633" y="1658"/>
                    </a:lnTo>
                    <a:lnTo>
                      <a:pt x="21600" y="2806"/>
                    </a:lnTo>
                    <a:lnTo>
                      <a:pt x="21278" y="3317"/>
                    </a:lnTo>
                    <a:lnTo>
                      <a:pt x="20955" y="4337"/>
                    </a:lnTo>
                    <a:lnTo>
                      <a:pt x="20310" y="5655"/>
                    </a:lnTo>
                    <a:lnTo>
                      <a:pt x="19343" y="7186"/>
                    </a:lnTo>
                    <a:lnTo>
                      <a:pt x="18376" y="8929"/>
                    </a:lnTo>
                    <a:lnTo>
                      <a:pt x="17087" y="10843"/>
                    </a:lnTo>
                    <a:lnTo>
                      <a:pt x="16281" y="12756"/>
                    </a:lnTo>
                    <a:lnTo>
                      <a:pt x="14991" y="14669"/>
                    </a:lnTo>
                    <a:lnTo>
                      <a:pt x="14024" y="16498"/>
                    </a:lnTo>
                    <a:lnTo>
                      <a:pt x="13057" y="18113"/>
                    </a:lnTo>
                    <a:lnTo>
                      <a:pt x="12090" y="19517"/>
                    </a:lnTo>
                    <a:lnTo>
                      <a:pt x="11445" y="20622"/>
                    </a:lnTo>
                    <a:lnTo>
                      <a:pt x="11122" y="21345"/>
                    </a:lnTo>
                    <a:lnTo>
                      <a:pt x="10800" y="21600"/>
                    </a:lnTo>
                    <a:lnTo>
                      <a:pt x="10800" y="21345"/>
                    </a:lnTo>
                    <a:lnTo>
                      <a:pt x="10155" y="20622"/>
                    </a:lnTo>
                    <a:lnTo>
                      <a:pt x="9510" y="19517"/>
                    </a:lnTo>
                    <a:lnTo>
                      <a:pt x="8543" y="18113"/>
                    </a:lnTo>
                    <a:lnTo>
                      <a:pt x="7737" y="16498"/>
                    </a:lnTo>
                    <a:lnTo>
                      <a:pt x="6770" y="14669"/>
                    </a:lnTo>
                    <a:lnTo>
                      <a:pt x="5481" y="12756"/>
                    </a:lnTo>
                    <a:lnTo>
                      <a:pt x="4513" y="10843"/>
                    </a:lnTo>
                    <a:lnTo>
                      <a:pt x="3224" y="8929"/>
                    </a:lnTo>
                    <a:lnTo>
                      <a:pt x="2257" y="7186"/>
                    </a:lnTo>
                    <a:lnTo>
                      <a:pt x="1290" y="5655"/>
                    </a:lnTo>
                    <a:lnTo>
                      <a:pt x="645" y="4337"/>
                    </a:lnTo>
                    <a:lnTo>
                      <a:pt x="322" y="3317"/>
                    </a:lnTo>
                    <a:lnTo>
                      <a:pt x="0" y="2806"/>
                    </a:lnTo>
                    <a:lnTo>
                      <a:pt x="967" y="1658"/>
                    </a:lnTo>
                    <a:lnTo>
                      <a:pt x="3224" y="808"/>
                    </a:lnTo>
                    <a:lnTo>
                      <a:pt x="6770" y="255"/>
                    </a:lnTo>
                    <a:lnTo>
                      <a:pt x="10800" y="0"/>
                    </a:lnTo>
                    <a:close/>
                  </a:path>
                </a:pathLst>
              </a:custGeom>
              <a:solidFill>
                <a:srgbClr val="F19C01"/>
              </a:solidFill>
              <a:ln w="12700" cap="flat">
                <a:noFill/>
                <a:miter lim="400000"/>
              </a:ln>
              <a:effectLst/>
            </p:spPr>
            <p:txBody>
              <a:bodyPr wrap="square" lIns="0" tIns="0" rIns="0" bIns="0" numCol="1" anchor="t">
                <a:noAutofit/>
              </a:bodyPr>
              <a:lstStyle/>
              <a:p>
                <a:endParaRPr/>
              </a:p>
            </p:txBody>
          </p:sp>
          <p:sp>
            <p:nvSpPr>
              <p:cNvPr id="1572" name="Rectangle 63"/>
              <p:cNvSpPr/>
              <p:nvPr/>
            </p:nvSpPr>
            <p:spPr>
              <a:xfrm rot="2750568">
                <a:off x="1043623" y="3313990"/>
                <a:ext cx="794629" cy="263867"/>
              </a:xfrm>
              <a:prstGeom prst="rect">
                <a:avLst/>
              </a:prstGeom>
              <a:solidFill>
                <a:srgbClr val="F1F4F7"/>
              </a:solidFill>
              <a:ln w="12700" cap="flat">
                <a:noFill/>
                <a:miter lim="400000"/>
              </a:ln>
              <a:effectLst/>
            </p:spPr>
            <p:txBody>
              <a:bodyPr wrap="square" lIns="0" tIns="0" rIns="0" bIns="0" numCol="1" anchor="t">
                <a:noAutofit/>
              </a:bodyPr>
              <a:lstStyle/>
              <a:p>
                <a:endParaRPr/>
              </a:p>
            </p:txBody>
          </p:sp>
          <p:sp>
            <p:nvSpPr>
              <p:cNvPr id="1573" name="Rectangle 64"/>
              <p:cNvSpPr/>
              <p:nvPr/>
            </p:nvSpPr>
            <p:spPr>
              <a:xfrm rot="2750568">
                <a:off x="1103890" y="3171467"/>
                <a:ext cx="397316" cy="263867"/>
              </a:xfrm>
              <a:prstGeom prst="rect">
                <a:avLst/>
              </a:prstGeom>
              <a:solidFill>
                <a:srgbClr val="FFFFFF"/>
              </a:solidFill>
              <a:ln w="12700" cap="flat">
                <a:noFill/>
                <a:miter lim="400000"/>
              </a:ln>
              <a:effectLst/>
            </p:spPr>
            <p:txBody>
              <a:bodyPr wrap="square" lIns="0" tIns="0" rIns="0" bIns="0" numCol="1" anchor="t">
                <a:noAutofit/>
              </a:bodyPr>
              <a:lstStyle/>
              <a:p>
                <a:endParaRPr/>
              </a:p>
            </p:txBody>
          </p:sp>
        </p:grpSp>
      </p:grpSp>
      <p:pic>
        <p:nvPicPr>
          <p:cNvPr id="1576" name="Screen Shot 2017-08-09 at 6.53.01 AM.png" descr="Screen Shot 2017-08-09 at 6.53.01 AM.png"/>
          <p:cNvPicPr>
            <a:picLocks noChangeAspect="1"/>
          </p:cNvPicPr>
          <p:nvPr/>
        </p:nvPicPr>
        <p:blipFill>
          <a:blip r:embed="rId2">
            <a:extLst/>
          </a:blip>
          <a:stretch>
            <a:fillRect/>
          </a:stretch>
        </p:blipFill>
        <p:spPr>
          <a:xfrm>
            <a:off x="807541" y="1319205"/>
            <a:ext cx="11318871" cy="1697053"/>
          </a:xfrm>
          <a:prstGeom prst="rect">
            <a:avLst/>
          </a:prstGeom>
          <a:ln w="12700">
            <a:miter lim="400000"/>
          </a:ln>
        </p:spPr>
      </p:pic>
      <p:pic>
        <p:nvPicPr>
          <p:cNvPr id="1577" name="30529124614_7844ab45e3_z.jpg" descr="30529124614_7844ab45e3_z.jpg"/>
          <p:cNvPicPr>
            <a:picLocks noChangeAspect="1"/>
          </p:cNvPicPr>
          <p:nvPr/>
        </p:nvPicPr>
        <p:blipFill>
          <a:blip r:embed="rId3">
            <a:extLst/>
          </a:blip>
          <a:stretch>
            <a:fillRect/>
          </a:stretch>
        </p:blipFill>
        <p:spPr>
          <a:xfrm>
            <a:off x="848813" y="2348713"/>
            <a:ext cx="9958923" cy="6628908"/>
          </a:xfrm>
          <a:prstGeom prst="rect">
            <a:avLst/>
          </a:prstGeom>
          <a:ln w="12700">
            <a:miter lim="400000"/>
          </a:ln>
        </p:spPr>
      </p:pic>
      <p:sp>
        <p:nvSpPr>
          <p:cNvPr id="1578" name="…We Need to be More Demanding and Aspirational…"/>
          <p:cNvSpPr txBox="1"/>
          <p:nvPr/>
        </p:nvSpPr>
        <p:spPr>
          <a:xfrm>
            <a:off x="2025692" y="12359696"/>
            <a:ext cx="14721336"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vl1pPr>
          </a:lstStyle>
          <a:p>
            <a:r>
              <a:rPr dirty="0" smtClean="0"/>
              <a:t>…</a:t>
            </a:r>
            <a:r>
              <a:rPr lang="es-ES" dirty="0" smtClean="0"/>
              <a:t>Necesitamos ser más exigentes y ambiciosos</a:t>
            </a:r>
            <a:r>
              <a:rPr dirty="0" smtClean="0"/>
              <a:t>…</a:t>
            </a:r>
            <a:endParaRPr dirty="0"/>
          </a:p>
        </p:txBody>
      </p:sp>
      <p:sp>
        <p:nvSpPr>
          <p:cNvPr id="1579" name="Key Messages from Patrick Webb"/>
          <p:cNvSpPr txBox="1"/>
          <p:nvPr/>
        </p:nvSpPr>
        <p:spPr>
          <a:xfrm>
            <a:off x="17880131" y="1350905"/>
            <a:ext cx="4798748" cy="46166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r>
              <a:rPr lang="es-ES" dirty="0" smtClean="0"/>
              <a:t>Mensajes claves de </a:t>
            </a:r>
            <a:r>
              <a:rPr dirty="0" smtClean="0"/>
              <a:t>Patrick </a:t>
            </a:r>
            <a:r>
              <a:rPr dirty="0"/>
              <a:t>Webb</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fill="hold"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 name="Shape 176"/>
          <p:cNvSpPr txBox="1">
            <a:spLocks noGrp="1"/>
          </p:cNvSpPr>
          <p:nvPr>
            <p:ph type="body" sz="quarter" idx="1"/>
          </p:nvPr>
        </p:nvSpPr>
        <p:spPr>
          <a:prstGeom prst="rect">
            <a:avLst/>
          </a:prstGeom>
        </p:spPr>
        <p:txBody>
          <a:bodyPr>
            <a:normAutofit lnSpcReduction="10000"/>
          </a:bodyPr>
          <a:lstStyle/>
          <a:p>
            <a:r>
              <a:t>–GLOPAN 2016</a:t>
            </a:r>
          </a:p>
        </p:txBody>
      </p:sp>
      <p:sp>
        <p:nvSpPr>
          <p:cNvPr id="1640" name="Shape 177"/>
          <p:cNvSpPr>
            <a:spLocks noGrp="1"/>
          </p:cNvSpPr>
          <p:nvPr>
            <p:ph type="body" idx="13"/>
          </p:nvPr>
        </p:nvSpPr>
        <p:spPr>
          <a:xfrm>
            <a:off x="399868" y="357607"/>
            <a:ext cx="23336023" cy="3303987"/>
          </a:xfrm>
          <a:prstGeom prst="rect">
            <a:avLst/>
          </a:prstGeom>
          <a:extLst>
            <a:ext uri="{C572A759-6A51-4108-AA02-DFA0A04FC94B}">
              <ma14:wrappingTextBoxFlag xmlns:ma14="http://schemas.microsoft.com/office/mac/drawingml/2011/main" val="1"/>
            </a:ext>
          </a:extLst>
        </p:spPr>
        <p:txBody>
          <a:bodyPr>
            <a:normAutofit fontScale="85000" lnSpcReduction="10000"/>
          </a:bodyPr>
          <a:lstStyle>
            <a:lvl1pPr algn="ctr" defTabSz="821531">
              <a:spcBef>
                <a:spcPts val="0"/>
              </a:spcBef>
              <a:defRPr sz="7200">
                <a:solidFill>
                  <a:schemeClr val="accent6">
                    <a:lumOff val="-2549"/>
                  </a:schemeClr>
                </a:solidFill>
              </a:defRPr>
            </a:lvl1pPr>
          </a:lstStyle>
          <a:p>
            <a:r>
              <a:rPr dirty="0" smtClean="0"/>
              <a:t>“</a:t>
            </a:r>
            <a:r>
              <a:rPr lang="es-CL" dirty="0" smtClean="0"/>
              <a:t>Son </a:t>
            </a:r>
            <a:r>
              <a:rPr lang="es-CL" dirty="0"/>
              <a:t>muchas las acciones posibles que se pueden tomar para mejorar la calidad de la </a:t>
            </a:r>
            <a:r>
              <a:rPr lang="es-CL" dirty="0" smtClean="0"/>
              <a:t>alimentación a partir de ciertos puntos </a:t>
            </a:r>
            <a:r>
              <a:rPr lang="es-CL" dirty="0"/>
              <a:t>de entrada en diferentes </a:t>
            </a:r>
            <a:r>
              <a:rPr lang="es-CL" dirty="0" smtClean="0"/>
              <a:t>fases </a:t>
            </a:r>
            <a:r>
              <a:rPr lang="es-CL" dirty="0"/>
              <a:t>del sistema alimentario</a:t>
            </a:r>
            <a:r>
              <a:rPr lang="es-ES" dirty="0" smtClean="0"/>
              <a:t> </a:t>
            </a:r>
            <a:r>
              <a:rPr dirty="0" smtClean="0"/>
              <a:t>.”</a:t>
            </a:r>
            <a:endParaRPr dirty="0"/>
          </a:p>
        </p:txBody>
      </p:sp>
      <p:pic>
        <p:nvPicPr>
          <p:cNvPr id="1641" name="Screen Shot 2016-11-28 at 12.54.10 PM.png" descr="Screen Shot 2016-11-28 at 12.54.10 PM.png"/>
          <p:cNvPicPr>
            <a:picLocks noChangeAspect="1"/>
          </p:cNvPicPr>
          <p:nvPr/>
        </p:nvPicPr>
        <p:blipFill>
          <a:blip r:embed="rId3">
            <a:extLst/>
          </a:blip>
          <a:stretch>
            <a:fillRect/>
          </a:stretch>
        </p:blipFill>
        <p:spPr>
          <a:xfrm>
            <a:off x="3153284" y="3817795"/>
            <a:ext cx="18164546" cy="6433280"/>
          </a:xfrm>
          <a:prstGeom prst="rect">
            <a:avLst/>
          </a:prstGeom>
          <a:ln w="12700">
            <a:miter lim="400000"/>
          </a:ln>
        </p:spPr>
      </p:pic>
      <p:sp>
        <p:nvSpPr>
          <p:cNvPr id="1642" name="Shape 179"/>
          <p:cNvSpPr/>
          <p:nvPr/>
        </p:nvSpPr>
        <p:spPr>
          <a:xfrm>
            <a:off x="374863" y="10657298"/>
            <a:ext cx="22842608" cy="2741327"/>
          </a:xfrm>
          <a:prstGeom prst="rect">
            <a:avLst/>
          </a:prstGeom>
          <a:solidFill>
            <a:schemeClr val="accent3">
              <a:lumOff val="-8588"/>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marR="642937" algn="ctr" defTabSz="642937">
              <a:lnSpc>
                <a:spcPts val="7000"/>
              </a:lnSpc>
              <a:defRPr sz="4400">
                <a:solidFill>
                  <a:srgbClr val="FFFFFF"/>
                </a:solidFill>
                <a:latin typeface="Raleway"/>
                <a:ea typeface="Raleway"/>
                <a:cs typeface="Raleway"/>
                <a:sym typeface="Raleway"/>
              </a:defRPr>
            </a:pPr>
            <a:r>
              <a:rPr lang="es-ES" dirty="0" smtClean="0"/>
              <a:t>La selección de puntos de entrada e intervenciones dependerá de las necesidades nutricionales locales, y del contexto agro-ecológico, socioeconómico y cultural en el que se esté trabajando</a:t>
            </a:r>
            <a:endParaRPr dirty="0"/>
          </a:p>
        </p:txBody>
      </p:sp>
      <p:sp>
        <p:nvSpPr>
          <p:cNvPr id="2" name="Oval 1"/>
          <p:cNvSpPr/>
          <p:nvPr/>
        </p:nvSpPr>
        <p:spPr>
          <a:xfrm>
            <a:off x="13628077" y="3661594"/>
            <a:ext cx="8510954" cy="3829452"/>
          </a:xfrm>
          <a:prstGeom prst="ellipse">
            <a:avLst/>
          </a:prstGeom>
          <a:noFill/>
          <a:ln w="2857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241747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a:ln>
                <a:noFill/>
              </a:ln>
              <a:solidFill>
                <a:srgbClr val="000000"/>
              </a:solidFill>
              <a:effectLst/>
              <a:uFillTx/>
              <a:latin typeface="Arial"/>
              <a:ea typeface="Arial"/>
              <a:cs typeface="Arial"/>
              <a:sym typeface="Arial"/>
            </a:endParaRPr>
          </a:p>
        </p:txBody>
      </p:sp>
      <p:sp>
        <p:nvSpPr>
          <p:cNvPr id="3" name="Oval 2"/>
          <p:cNvSpPr/>
          <p:nvPr/>
        </p:nvSpPr>
        <p:spPr>
          <a:xfrm>
            <a:off x="13927015" y="7860323"/>
            <a:ext cx="8212016" cy="1916723"/>
          </a:xfrm>
          <a:prstGeom prst="ellipse">
            <a:avLst/>
          </a:prstGeom>
          <a:noFill/>
          <a:ln w="2857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l" defTabSz="241747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a:ln>
                <a:noFill/>
              </a:ln>
              <a:solidFill>
                <a:srgbClr val="000000"/>
              </a:solidFill>
              <a:effectLst/>
              <a:uFillTx/>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 name="Textbox 1"/>
          <p:cNvSpPr txBox="1"/>
          <p:nvPr/>
        </p:nvSpPr>
        <p:spPr>
          <a:xfrm>
            <a:off x="17670317" y="8340363"/>
            <a:ext cx="6428111" cy="4122061"/>
          </a:xfrm>
          <a:prstGeom prst="rect">
            <a:avLst/>
          </a:prstGeom>
          <a:ln w="12700">
            <a:miter lim="400000"/>
          </a:ln>
          <a:extLst>
            <a:ext uri="{C572A759-6A51-4108-AA02-DFA0A04FC94B}">
              <ma14:wrappingTextBoxFlag xmlns:ma14="http://schemas.microsoft.com/office/mac/drawingml/2011/main" val="1"/>
            </a:ext>
          </a:extLst>
        </p:spPr>
        <p:txBody>
          <a:bodyPr lIns="120858" tIns="120858" rIns="120858" bIns="120858">
            <a:spAutoFit/>
          </a:bodyPr>
          <a:lstStyle/>
          <a:p>
            <a:pPr defTabSz="4767881">
              <a:spcBef>
                <a:spcPts val="600"/>
              </a:spcBef>
              <a:buSzPct val="100000"/>
              <a:buChar char="➢"/>
              <a:defRPr sz="3600">
                <a:solidFill>
                  <a:schemeClr val="accent6">
                    <a:lumOff val="-2549"/>
                  </a:schemeClr>
                </a:solidFill>
                <a:latin typeface="+mn-lt"/>
                <a:ea typeface="+mn-ea"/>
                <a:cs typeface="+mn-cs"/>
                <a:sym typeface="Helvetica"/>
              </a:defRPr>
            </a:pPr>
            <a:r>
              <a:rPr lang="es-CL" dirty="0" smtClean="0"/>
              <a:t>Identificar </a:t>
            </a:r>
            <a:r>
              <a:rPr lang="es-CL" dirty="0"/>
              <a:t>experiencias y oportunidades para diseñar políticas y programas dirigidos a transformar nuestros sistemas alimentarios </a:t>
            </a:r>
            <a:r>
              <a:rPr lang="es-CL" dirty="0" smtClean="0"/>
              <a:t>actuales con objetivos de nutrición</a:t>
            </a:r>
            <a:endParaRPr dirty="0"/>
          </a:p>
        </p:txBody>
      </p:sp>
      <p:sp>
        <p:nvSpPr>
          <p:cNvPr id="1647" name="Textbox 1"/>
          <p:cNvSpPr txBox="1"/>
          <p:nvPr/>
        </p:nvSpPr>
        <p:spPr>
          <a:xfrm>
            <a:off x="16678054" y="2853065"/>
            <a:ext cx="8377344" cy="2460068"/>
          </a:xfrm>
          <a:prstGeom prst="rect">
            <a:avLst/>
          </a:prstGeom>
          <a:ln w="12700">
            <a:miter lim="400000"/>
          </a:ln>
          <a:extLst>
            <a:ext uri="{C572A759-6A51-4108-AA02-DFA0A04FC94B}">
              <ma14:wrappingTextBoxFlag xmlns:ma14="http://schemas.microsoft.com/office/mac/drawingml/2011/main" val="1"/>
            </a:ext>
          </a:extLst>
        </p:spPr>
        <p:txBody>
          <a:bodyPr lIns="120858" tIns="120858" rIns="120858" bIns="120858">
            <a:spAutoFit/>
          </a:bodyPr>
          <a:lstStyle/>
          <a:p>
            <a:pPr defTabSz="4767881">
              <a:spcBef>
                <a:spcPts val="600"/>
              </a:spcBef>
              <a:buSzPct val="100000"/>
              <a:defRPr sz="3600">
                <a:solidFill>
                  <a:schemeClr val="accent6">
                    <a:lumOff val="-2549"/>
                  </a:schemeClr>
                </a:solidFill>
                <a:latin typeface="+mn-lt"/>
                <a:ea typeface="+mn-ea"/>
                <a:cs typeface="+mn-cs"/>
                <a:sym typeface="Helvetica"/>
              </a:defRPr>
            </a:pPr>
            <a:r>
              <a:rPr lang="es-CL" dirty="0" smtClean="0"/>
              <a:t>Cuantificar </a:t>
            </a:r>
            <a:r>
              <a:rPr lang="es-CL" dirty="0"/>
              <a:t>las complejas compensaciones y sinergias entre la calidad de la dieta, la agricultura sostenible, las emisiones de </a:t>
            </a:r>
            <a:r>
              <a:rPr lang="es-CL" dirty="0" smtClean="0"/>
              <a:t>GEI</a:t>
            </a:r>
            <a:r>
              <a:rPr lang="es-ES" dirty="0" smtClean="0"/>
              <a:t> </a:t>
            </a:r>
            <a:endParaRPr dirty="0"/>
          </a:p>
        </p:txBody>
      </p:sp>
      <p:sp>
        <p:nvSpPr>
          <p:cNvPr id="1648" name="29 Forma libre"/>
          <p:cNvSpPr/>
          <p:nvPr/>
        </p:nvSpPr>
        <p:spPr>
          <a:xfrm rot="10800000" flipH="1">
            <a:off x="5159427" y="11329227"/>
            <a:ext cx="7141915" cy="18198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755" y="0"/>
                </a:lnTo>
                <a:lnTo>
                  <a:pt x="0" y="18"/>
                </a:lnTo>
              </a:path>
            </a:pathLst>
          </a:custGeom>
          <a:ln w="19050" cap="rnd">
            <a:solidFill>
              <a:schemeClr val="accent4">
                <a:satOff val="-7860"/>
                <a:lumOff val="-10784"/>
              </a:schemeClr>
            </a:solidFill>
            <a:bevel/>
            <a:tailEnd type="oval"/>
          </a:ln>
        </p:spPr>
        <p:txBody>
          <a:bodyPr lIns="0" tIns="0" rIns="0" bIns="0" anchor="ctr"/>
          <a:lstStyle/>
          <a:p>
            <a:pPr algn="ctr">
              <a:defRPr>
                <a:solidFill>
                  <a:srgbClr val="A6A6A6"/>
                </a:solidFill>
              </a:defRPr>
            </a:pPr>
            <a:endParaRPr/>
          </a:p>
        </p:txBody>
      </p:sp>
      <p:sp>
        <p:nvSpPr>
          <p:cNvPr id="1649" name="Oval 29"/>
          <p:cNvSpPr/>
          <p:nvPr/>
        </p:nvSpPr>
        <p:spPr>
          <a:xfrm>
            <a:off x="9674108" y="11526470"/>
            <a:ext cx="9856097" cy="936155"/>
          </a:xfrm>
          <a:prstGeom prst="ellipse">
            <a:avLst/>
          </a:prstGeom>
          <a:gradFill>
            <a:gsLst>
              <a:gs pos="39000">
                <a:srgbClr val="404040">
                  <a:alpha val="80000"/>
                </a:srgbClr>
              </a:gs>
              <a:gs pos="100000">
                <a:srgbClr val="000000">
                  <a:alpha val="0"/>
                </a:srgbClr>
              </a:gs>
            </a:gsLst>
            <a:path path="circle">
              <a:fillToRect l="37721" t="-19636" r="62278" b="119636"/>
            </a:path>
          </a:gradFill>
          <a:ln w="12700">
            <a:miter lim="400000"/>
          </a:ln>
        </p:spPr>
        <p:txBody>
          <a:bodyPr lIns="0" tIns="0" rIns="0" bIns="0" anchor="ctr"/>
          <a:lstStyle/>
          <a:p>
            <a:endParaRPr/>
          </a:p>
        </p:txBody>
      </p:sp>
      <p:grpSp>
        <p:nvGrpSpPr>
          <p:cNvPr id="1652" name="9 Grupo"/>
          <p:cNvGrpSpPr/>
          <p:nvPr/>
        </p:nvGrpSpPr>
        <p:grpSpPr>
          <a:xfrm>
            <a:off x="7797802" y="4946135"/>
            <a:ext cx="5247887" cy="6385204"/>
            <a:chOff x="0" y="0"/>
            <a:chExt cx="5247885" cy="6385203"/>
          </a:xfrm>
        </p:grpSpPr>
        <p:sp>
          <p:nvSpPr>
            <p:cNvPr id="1650" name="Freeform 7"/>
            <p:cNvSpPr/>
            <p:nvPr/>
          </p:nvSpPr>
          <p:spPr>
            <a:xfrm>
              <a:off x="2989508" y="-1"/>
              <a:ext cx="1446013" cy="1429769"/>
            </a:xfrm>
            <a:custGeom>
              <a:avLst/>
              <a:gdLst/>
              <a:ahLst/>
              <a:cxnLst>
                <a:cxn ang="0">
                  <a:pos x="wd2" y="hd2"/>
                </a:cxn>
                <a:cxn ang="5400000">
                  <a:pos x="wd2" y="hd2"/>
                </a:cxn>
                <a:cxn ang="10800000">
                  <a:pos x="wd2" y="hd2"/>
                </a:cxn>
                <a:cxn ang="16200000">
                  <a:pos x="wd2" y="hd2"/>
                </a:cxn>
              </a:cxnLst>
              <a:rect l="0" t="0" r="r" b="b"/>
              <a:pathLst>
                <a:path w="21600" h="21600" extrusionOk="0">
                  <a:moveTo>
                    <a:pt x="10786" y="0"/>
                  </a:moveTo>
                  <a:lnTo>
                    <a:pt x="12169" y="82"/>
                  </a:lnTo>
                  <a:lnTo>
                    <a:pt x="13470" y="327"/>
                  </a:lnTo>
                  <a:lnTo>
                    <a:pt x="14689" y="708"/>
                  </a:lnTo>
                  <a:lnTo>
                    <a:pt x="15854" y="1226"/>
                  </a:lnTo>
                  <a:lnTo>
                    <a:pt x="16939" y="1907"/>
                  </a:lnTo>
                  <a:lnTo>
                    <a:pt x="17941" y="2724"/>
                  </a:lnTo>
                  <a:lnTo>
                    <a:pt x="18863" y="3595"/>
                  </a:lnTo>
                  <a:lnTo>
                    <a:pt x="19649" y="4603"/>
                  </a:lnTo>
                  <a:lnTo>
                    <a:pt x="20326" y="5720"/>
                  </a:lnTo>
                  <a:lnTo>
                    <a:pt x="20841" y="6891"/>
                  </a:lnTo>
                  <a:lnTo>
                    <a:pt x="21275" y="8144"/>
                  </a:lnTo>
                  <a:lnTo>
                    <a:pt x="21492" y="9452"/>
                  </a:lnTo>
                  <a:lnTo>
                    <a:pt x="21600" y="10786"/>
                  </a:lnTo>
                  <a:lnTo>
                    <a:pt x="21492" y="12148"/>
                  </a:lnTo>
                  <a:lnTo>
                    <a:pt x="21275" y="13456"/>
                  </a:lnTo>
                  <a:lnTo>
                    <a:pt x="20841" y="14681"/>
                  </a:lnTo>
                  <a:lnTo>
                    <a:pt x="20326" y="15880"/>
                  </a:lnTo>
                  <a:lnTo>
                    <a:pt x="19649" y="16969"/>
                  </a:lnTo>
                  <a:lnTo>
                    <a:pt x="18863" y="17950"/>
                  </a:lnTo>
                  <a:lnTo>
                    <a:pt x="17941" y="18876"/>
                  </a:lnTo>
                  <a:lnTo>
                    <a:pt x="16939" y="19666"/>
                  </a:lnTo>
                  <a:lnTo>
                    <a:pt x="15854" y="20320"/>
                  </a:lnTo>
                  <a:lnTo>
                    <a:pt x="14689" y="20865"/>
                  </a:lnTo>
                  <a:lnTo>
                    <a:pt x="13470" y="21273"/>
                  </a:lnTo>
                  <a:lnTo>
                    <a:pt x="12169" y="21518"/>
                  </a:lnTo>
                  <a:lnTo>
                    <a:pt x="10786" y="21600"/>
                  </a:lnTo>
                  <a:lnTo>
                    <a:pt x="9431" y="21518"/>
                  </a:lnTo>
                  <a:lnTo>
                    <a:pt x="8130" y="21273"/>
                  </a:lnTo>
                  <a:lnTo>
                    <a:pt x="6884" y="20865"/>
                  </a:lnTo>
                  <a:lnTo>
                    <a:pt x="5746" y="20320"/>
                  </a:lnTo>
                  <a:lnTo>
                    <a:pt x="4634" y="19666"/>
                  </a:lnTo>
                  <a:lnTo>
                    <a:pt x="3632" y="18876"/>
                  </a:lnTo>
                  <a:lnTo>
                    <a:pt x="2737" y="17950"/>
                  </a:lnTo>
                  <a:lnTo>
                    <a:pt x="1951" y="16969"/>
                  </a:lnTo>
                  <a:lnTo>
                    <a:pt x="1274" y="15880"/>
                  </a:lnTo>
                  <a:lnTo>
                    <a:pt x="732" y="14681"/>
                  </a:lnTo>
                  <a:lnTo>
                    <a:pt x="352" y="13456"/>
                  </a:lnTo>
                  <a:lnTo>
                    <a:pt x="81" y="12148"/>
                  </a:lnTo>
                  <a:lnTo>
                    <a:pt x="0" y="10786"/>
                  </a:lnTo>
                  <a:lnTo>
                    <a:pt x="81" y="9452"/>
                  </a:lnTo>
                  <a:lnTo>
                    <a:pt x="352" y="8144"/>
                  </a:lnTo>
                  <a:lnTo>
                    <a:pt x="732" y="6891"/>
                  </a:lnTo>
                  <a:lnTo>
                    <a:pt x="1274" y="5720"/>
                  </a:lnTo>
                  <a:lnTo>
                    <a:pt x="1951" y="4603"/>
                  </a:lnTo>
                  <a:lnTo>
                    <a:pt x="2737" y="3595"/>
                  </a:lnTo>
                  <a:lnTo>
                    <a:pt x="3632" y="2724"/>
                  </a:lnTo>
                  <a:lnTo>
                    <a:pt x="4634" y="1907"/>
                  </a:lnTo>
                  <a:lnTo>
                    <a:pt x="5746" y="1226"/>
                  </a:lnTo>
                  <a:lnTo>
                    <a:pt x="6884" y="708"/>
                  </a:lnTo>
                  <a:lnTo>
                    <a:pt x="8130" y="327"/>
                  </a:lnTo>
                  <a:lnTo>
                    <a:pt x="9431" y="82"/>
                  </a:lnTo>
                  <a:lnTo>
                    <a:pt x="10786" y="0"/>
                  </a:lnTo>
                  <a:close/>
                </a:path>
              </a:pathLst>
            </a:custGeom>
            <a:solidFill>
              <a:schemeClr val="accent3"/>
            </a:solidFill>
            <a:ln w="12700" cap="flat">
              <a:noFill/>
              <a:miter lim="400000"/>
            </a:ln>
            <a:effectLst>
              <a:outerShdw blurRad="50800" dist="38100" dir="5400000" rotWithShape="0">
                <a:srgbClr val="000000">
                  <a:alpha val="40000"/>
                </a:srgbClr>
              </a:outerShdw>
            </a:effectLst>
          </p:spPr>
          <p:txBody>
            <a:bodyPr wrap="square" lIns="0" tIns="0" rIns="0" bIns="0" numCol="1" anchor="t">
              <a:noAutofit/>
            </a:bodyPr>
            <a:lstStyle/>
            <a:p>
              <a:pPr algn="ctr">
                <a:defRPr sz="5900" b="1">
                  <a:solidFill>
                    <a:srgbClr val="FFFFFF"/>
                  </a:solidFill>
                  <a:latin typeface="Trebuchet MS"/>
                  <a:ea typeface="Trebuchet MS"/>
                  <a:cs typeface="Trebuchet MS"/>
                  <a:sym typeface="Trebuchet MS"/>
                </a:defRPr>
              </a:pPr>
              <a:endParaRPr/>
            </a:p>
          </p:txBody>
        </p:sp>
        <p:sp>
          <p:nvSpPr>
            <p:cNvPr id="1651" name="Freeform 8"/>
            <p:cNvSpPr/>
            <p:nvPr/>
          </p:nvSpPr>
          <p:spPr>
            <a:xfrm>
              <a:off x="-1" y="649892"/>
              <a:ext cx="5247887" cy="5735312"/>
            </a:xfrm>
            <a:custGeom>
              <a:avLst/>
              <a:gdLst/>
              <a:ahLst/>
              <a:cxnLst>
                <a:cxn ang="0">
                  <a:pos x="wd2" y="hd2"/>
                </a:cxn>
                <a:cxn ang="5400000">
                  <a:pos x="wd2" y="hd2"/>
                </a:cxn>
                <a:cxn ang="10800000">
                  <a:pos x="wd2" y="hd2"/>
                </a:cxn>
                <a:cxn ang="16200000">
                  <a:pos x="wd2" y="hd2"/>
                </a:cxn>
              </a:cxnLst>
              <a:rect l="0" t="0" r="r" b="b"/>
              <a:pathLst>
                <a:path w="21600" h="21600" extrusionOk="0">
                  <a:moveTo>
                    <a:pt x="4941" y="7359"/>
                  </a:moveTo>
                  <a:lnTo>
                    <a:pt x="4919" y="7359"/>
                  </a:lnTo>
                  <a:lnTo>
                    <a:pt x="4904" y="7379"/>
                  </a:lnTo>
                  <a:lnTo>
                    <a:pt x="4607" y="7631"/>
                  </a:lnTo>
                  <a:lnTo>
                    <a:pt x="5818" y="8814"/>
                  </a:lnTo>
                  <a:lnTo>
                    <a:pt x="6123" y="8562"/>
                  </a:lnTo>
                  <a:lnTo>
                    <a:pt x="6130" y="8535"/>
                  </a:lnTo>
                  <a:lnTo>
                    <a:pt x="6137" y="8522"/>
                  </a:lnTo>
                  <a:lnTo>
                    <a:pt x="6137" y="8501"/>
                  </a:lnTo>
                  <a:lnTo>
                    <a:pt x="6123" y="8481"/>
                  </a:lnTo>
                  <a:lnTo>
                    <a:pt x="5989" y="8352"/>
                  </a:lnTo>
                  <a:lnTo>
                    <a:pt x="5967" y="8331"/>
                  </a:lnTo>
                  <a:lnTo>
                    <a:pt x="5915" y="8324"/>
                  </a:lnTo>
                  <a:lnTo>
                    <a:pt x="5870" y="8318"/>
                  </a:lnTo>
                  <a:lnTo>
                    <a:pt x="5677" y="8250"/>
                  </a:lnTo>
                  <a:lnTo>
                    <a:pt x="5506" y="8161"/>
                  </a:lnTo>
                  <a:lnTo>
                    <a:pt x="5357" y="8046"/>
                  </a:lnTo>
                  <a:lnTo>
                    <a:pt x="5231" y="7910"/>
                  </a:lnTo>
                  <a:lnTo>
                    <a:pt x="5127" y="7753"/>
                  </a:lnTo>
                  <a:lnTo>
                    <a:pt x="5067" y="7590"/>
                  </a:lnTo>
                  <a:lnTo>
                    <a:pt x="5023" y="7420"/>
                  </a:lnTo>
                  <a:lnTo>
                    <a:pt x="4986" y="7379"/>
                  </a:lnTo>
                  <a:lnTo>
                    <a:pt x="4971" y="7359"/>
                  </a:lnTo>
                  <a:lnTo>
                    <a:pt x="4941" y="7359"/>
                  </a:lnTo>
                  <a:close/>
                  <a:moveTo>
                    <a:pt x="10024" y="0"/>
                  </a:moveTo>
                  <a:lnTo>
                    <a:pt x="10952" y="408"/>
                  </a:lnTo>
                  <a:lnTo>
                    <a:pt x="13798" y="2741"/>
                  </a:lnTo>
                  <a:lnTo>
                    <a:pt x="13754" y="2734"/>
                  </a:lnTo>
                  <a:lnTo>
                    <a:pt x="13976" y="2809"/>
                  </a:lnTo>
                  <a:lnTo>
                    <a:pt x="14125" y="2870"/>
                  </a:lnTo>
                  <a:lnTo>
                    <a:pt x="14274" y="2945"/>
                  </a:lnTo>
                  <a:lnTo>
                    <a:pt x="14400" y="3033"/>
                  </a:lnTo>
                  <a:lnTo>
                    <a:pt x="14653" y="3196"/>
                  </a:lnTo>
                  <a:lnTo>
                    <a:pt x="14898" y="3394"/>
                  </a:lnTo>
                  <a:lnTo>
                    <a:pt x="15113" y="3618"/>
                  </a:lnTo>
                  <a:lnTo>
                    <a:pt x="15314" y="3863"/>
                  </a:lnTo>
                  <a:lnTo>
                    <a:pt x="15463" y="4121"/>
                  </a:lnTo>
                  <a:lnTo>
                    <a:pt x="15589" y="4400"/>
                  </a:lnTo>
                  <a:lnTo>
                    <a:pt x="15641" y="4523"/>
                  </a:lnTo>
                  <a:lnTo>
                    <a:pt x="15752" y="4720"/>
                  </a:lnTo>
                  <a:lnTo>
                    <a:pt x="15886" y="4904"/>
                  </a:lnTo>
                  <a:lnTo>
                    <a:pt x="16072" y="5074"/>
                  </a:lnTo>
                  <a:lnTo>
                    <a:pt x="16302" y="5230"/>
                  </a:lnTo>
                  <a:lnTo>
                    <a:pt x="16562" y="5366"/>
                  </a:lnTo>
                  <a:lnTo>
                    <a:pt x="16852" y="5482"/>
                  </a:lnTo>
                  <a:lnTo>
                    <a:pt x="17164" y="5577"/>
                  </a:lnTo>
                  <a:lnTo>
                    <a:pt x="17491" y="5645"/>
                  </a:lnTo>
                  <a:lnTo>
                    <a:pt x="17818" y="5679"/>
                  </a:lnTo>
                  <a:lnTo>
                    <a:pt x="18130" y="5699"/>
                  </a:lnTo>
                  <a:lnTo>
                    <a:pt x="18450" y="5686"/>
                  </a:lnTo>
                  <a:lnTo>
                    <a:pt x="18747" y="5652"/>
                  </a:lnTo>
                  <a:lnTo>
                    <a:pt x="19022" y="5590"/>
                  </a:lnTo>
                  <a:lnTo>
                    <a:pt x="19282" y="5502"/>
                  </a:lnTo>
                  <a:lnTo>
                    <a:pt x="19520" y="5400"/>
                  </a:lnTo>
                  <a:lnTo>
                    <a:pt x="19713" y="5278"/>
                  </a:lnTo>
                  <a:lnTo>
                    <a:pt x="19884" y="5162"/>
                  </a:lnTo>
                  <a:lnTo>
                    <a:pt x="20062" y="5087"/>
                  </a:lnTo>
                  <a:lnTo>
                    <a:pt x="20255" y="5040"/>
                  </a:lnTo>
                  <a:lnTo>
                    <a:pt x="20448" y="5026"/>
                  </a:lnTo>
                  <a:lnTo>
                    <a:pt x="20641" y="5040"/>
                  </a:lnTo>
                  <a:lnTo>
                    <a:pt x="20842" y="5080"/>
                  </a:lnTo>
                  <a:lnTo>
                    <a:pt x="21020" y="5155"/>
                  </a:lnTo>
                  <a:lnTo>
                    <a:pt x="21176" y="5257"/>
                  </a:lnTo>
                  <a:lnTo>
                    <a:pt x="21333" y="5393"/>
                  </a:lnTo>
                  <a:lnTo>
                    <a:pt x="21444" y="5550"/>
                  </a:lnTo>
                  <a:lnTo>
                    <a:pt x="21533" y="5720"/>
                  </a:lnTo>
                  <a:lnTo>
                    <a:pt x="21585" y="5890"/>
                  </a:lnTo>
                  <a:lnTo>
                    <a:pt x="21600" y="6066"/>
                  </a:lnTo>
                  <a:lnTo>
                    <a:pt x="21585" y="6243"/>
                  </a:lnTo>
                  <a:lnTo>
                    <a:pt x="21533" y="6420"/>
                  </a:lnTo>
                  <a:lnTo>
                    <a:pt x="21459" y="6583"/>
                  </a:lnTo>
                  <a:lnTo>
                    <a:pt x="21340" y="6740"/>
                  </a:lnTo>
                  <a:lnTo>
                    <a:pt x="21199" y="6876"/>
                  </a:lnTo>
                  <a:lnTo>
                    <a:pt x="20894" y="7080"/>
                  </a:lnTo>
                  <a:lnTo>
                    <a:pt x="20552" y="7263"/>
                  </a:lnTo>
                  <a:lnTo>
                    <a:pt x="20196" y="7427"/>
                  </a:lnTo>
                  <a:lnTo>
                    <a:pt x="19817" y="7556"/>
                  </a:lnTo>
                  <a:lnTo>
                    <a:pt x="19423" y="7658"/>
                  </a:lnTo>
                  <a:lnTo>
                    <a:pt x="19007" y="7733"/>
                  </a:lnTo>
                  <a:lnTo>
                    <a:pt x="18576" y="7774"/>
                  </a:lnTo>
                  <a:lnTo>
                    <a:pt x="18137" y="7794"/>
                  </a:lnTo>
                  <a:lnTo>
                    <a:pt x="17610" y="7767"/>
                  </a:lnTo>
                  <a:lnTo>
                    <a:pt x="17090" y="7712"/>
                  </a:lnTo>
                  <a:lnTo>
                    <a:pt x="16570" y="7597"/>
                  </a:lnTo>
                  <a:lnTo>
                    <a:pt x="16161" y="7481"/>
                  </a:lnTo>
                  <a:lnTo>
                    <a:pt x="15775" y="7345"/>
                  </a:lnTo>
                  <a:lnTo>
                    <a:pt x="15418" y="7182"/>
                  </a:lnTo>
                  <a:lnTo>
                    <a:pt x="15076" y="6998"/>
                  </a:lnTo>
                  <a:lnTo>
                    <a:pt x="13612" y="11201"/>
                  </a:lnTo>
                  <a:lnTo>
                    <a:pt x="13523" y="11419"/>
                  </a:lnTo>
                  <a:lnTo>
                    <a:pt x="13404" y="11609"/>
                  </a:lnTo>
                  <a:lnTo>
                    <a:pt x="15173" y="13949"/>
                  </a:lnTo>
                  <a:lnTo>
                    <a:pt x="15292" y="14132"/>
                  </a:lnTo>
                  <a:lnTo>
                    <a:pt x="15373" y="14343"/>
                  </a:lnTo>
                  <a:lnTo>
                    <a:pt x="15418" y="14547"/>
                  </a:lnTo>
                  <a:lnTo>
                    <a:pt x="15418" y="14765"/>
                  </a:lnTo>
                  <a:lnTo>
                    <a:pt x="15373" y="14976"/>
                  </a:lnTo>
                  <a:lnTo>
                    <a:pt x="13679" y="20682"/>
                  </a:lnTo>
                  <a:lnTo>
                    <a:pt x="13612" y="20886"/>
                  </a:lnTo>
                  <a:lnTo>
                    <a:pt x="13493" y="21063"/>
                  </a:lnTo>
                  <a:lnTo>
                    <a:pt x="13360" y="21219"/>
                  </a:lnTo>
                  <a:lnTo>
                    <a:pt x="13196" y="21348"/>
                  </a:lnTo>
                  <a:lnTo>
                    <a:pt x="13011" y="21457"/>
                  </a:lnTo>
                  <a:lnTo>
                    <a:pt x="12817" y="21532"/>
                  </a:lnTo>
                  <a:lnTo>
                    <a:pt x="12594" y="21586"/>
                  </a:lnTo>
                  <a:lnTo>
                    <a:pt x="12379" y="21600"/>
                  </a:lnTo>
                  <a:lnTo>
                    <a:pt x="12201" y="21593"/>
                  </a:lnTo>
                  <a:lnTo>
                    <a:pt x="12022" y="21559"/>
                  </a:lnTo>
                  <a:lnTo>
                    <a:pt x="11792" y="21484"/>
                  </a:lnTo>
                  <a:lnTo>
                    <a:pt x="11591" y="21369"/>
                  </a:lnTo>
                  <a:lnTo>
                    <a:pt x="11413" y="21233"/>
                  </a:lnTo>
                  <a:lnTo>
                    <a:pt x="11264" y="21070"/>
                  </a:lnTo>
                  <a:lnTo>
                    <a:pt x="11146" y="20886"/>
                  </a:lnTo>
                  <a:lnTo>
                    <a:pt x="11071" y="20682"/>
                  </a:lnTo>
                  <a:lnTo>
                    <a:pt x="11027" y="20478"/>
                  </a:lnTo>
                  <a:lnTo>
                    <a:pt x="11027" y="20260"/>
                  </a:lnTo>
                  <a:lnTo>
                    <a:pt x="11064" y="20036"/>
                  </a:lnTo>
                  <a:lnTo>
                    <a:pt x="12587" y="14887"/>
                  </a:lnTo>
                  <a:lnTo>
                    <a:pt x="10811" y="12541"/>
                  </a:lnTo>
                  <a:lnTo>
                    <a:pt x="10454" y="12473"/>
                  </a:lnTo>
                  <a:lnTo>
                    <a:pt x="9481" y="14853"/>
                  </a:lnTo>
                  <a:lnTo>
                    <a:pt x="9385" y="15037"/>
                  </a:lnTo>
                  <a:lnTo>
                    <a:pt x="9258" y="15207"/>
                  </a:lnTo>
                  <a:lnTo>
                    <a:pt x="9102" y="15350"/>
                  </a:lnTo>
                  <a:lnTo>
                    <a:pt x="8916" y="15472"/>
                  </a:lnTo>
                  <a:lnTo>
                    <a:pt x="8723" y="15561"/>
                  </a:lnTo>
                  <a:lnTo>
                    <a:pt x="8500" y="15622"/>
                  </a:lnTo>
                  <a:lnTo>
                    <a:pt x="8277" y="15649"/>
                  </a:lnTo>
                  <a:lnTo>
                    <a:pt x="3916" y="15853"/>
                  </a:lnTo>
                  <a:lnTo>
                    <a:pt x="3849" y="15853"/>
                  </a:lnTo>
                  <a:lnTo>
                    <a:pt x="3611" y="15833"/>
                  </a:lnTo>
                  <a:lnTo>
                    <a:pt x="3396" y="15778"/>
                  </a:lnTo>
                  <a:lnTo>
                    <a:pt x="3188" y="15697"/>
                  </a:lnTo>
                  <a:lnTo>
                    <a:pt x="3002" y="15574"/>
                  </a:lnTo>
                  <a:lnTo>
                    <a:pt x="2838" y="15438"/>
                  </a:lnTo>
                  <a:lnTo>
                    <a:pt x="2705" y="15275"/>
                  </a:lnTo>
                  <a:lnTo>
                    <a:pt x="2601" y="15085"/>
                  </a:lnTo>
                  <a:lnTo>
                    <a:pt x="2526" y="14887"/>
                  </a:lnTo>
                  <a:lnTo>
                    <a:pt x="2497" y="14677"/>
                  </a:lnTo>
                  <a:lnTo>
                    <a:pt x="2504" y="14452"/>
                  </a:lnTo>
                  <a:lnTo>
                    <a:pt x="2563" y="14235"/>
                  </a:lnTo>
                  <a:lnTo>
                    <a:pt x="2653" y="14044"/>
                  </a:lnTo>
                  <a:lnTo>
                    <a:pt x="2772" y="13860"/>
                  </a:lnTo>
                  <a:lnTo>
                    <a:pt x="2928" y="13704"/>
                  </a:lnTo>
                  <a:lnTo>
                    <a:pt x="3113" y="13582"/>
                  </a:lnTo>
                  <a:lnTo>
                    <a:pt x="3314" y="13473"/>
                  </a:lnTo>
                  <a:lnTo>
                    <a:pt x="3544" y="13405"/>
                  </a:lnTo>
                  <a:lnTo>
                    <a:pt x="3782" y="13378"/>
                  </a:lnTo>
                  <a:lnTo>
                    <a:pt x="7252" y="13214"/>
                  </a:lnTo>
                  <a:lnTo>
                    <a:pt x="8374" y="10501"/>
                  </a:lnTo>
                  <a:lnTo>
                    <a:pt x="8352" y="10242"/>
                  </a:lnTo>
                  <a:lnTo>
                    <a:pt x="8374" y="9963"/>
                  </a:lnTo>
                  <a:lnTo>
                    <a:pt x="8448" y="9691"/>
                  </a:lnTo>
                  <a:lnTo>
                    <a:pt x="10024" y="5162"/>
                  </a:lnTo>
                  <a:lnTo>
                    <a:pt x="9667" y="5312"/>
                  </a:lnTo>
                  <a:lnTo>
                    <a:pt x="9318" y="5482"/>
                  </a:lnTo>
                  <a:lnTo>
                    <a:pt x="8931" y="5699"/>
                  </a:lnTo>
                  <a:lnTo>
                    <a:pt x="8582" y="5930"/>
                  </a:lnTo>
                  <a:lnTo>
                    <a:pt x="8263" y="6182"/>
                  </a:lnTo>
                  <a:lnTo>
                    <a:pt x="7980" y="6441"/>
                  </a:lnTo>
                  <a:lnTo>
                    <a:pt x="7742" y="6719"/>
                  </a:lnTo>
                  <a:lnTo>
                    <a:pt x="7534" y="6998"/>
                  </a:lnTo>
                  <a:lnTo>
                    <a:pt x="7386" y="7291"/>
                  </a:lnTo>
                  <a:lnTo>
                    <a:pt x="7267" y="7576"/>
                  </a:lnTo>
                  <a:lnTo>
                    <a:pt x="7200" y="7767"/>
                  </a:lnTo>
                  <a:lnTo>
                    <a:pt x="7081" y="7937"/>
                  </a:lnTo>
                  <a:lnTo>
                    <a:pt x="6940" y="8080"/>
                  </a:lnTo>
                  <a:lnTo>
                    <a:pt x="6769" y="8195"/>
                  </a:lnTo>
                  <a:lnTo>
                    <a:pt x="6576" y="8277"/>
                  </a:lnTo>
                  <a:lnTo>
                    <a:pt x="6368" y="8331"/>
                  </a:lnTo>
                  <a:lnTo>
                    <a:pt x="6420" y="8420"/>
                  </a:lnTo>
                  <a:lnTo>
                    <a:pt x="6435" y="8508"/>
                  </a:lnTo>
                  <a:lnTo>
                    <a:pt x="6427" y="8596"/>
                  </a:lnTo>
                  <a:lnTo>
                    <a:pt x="6390" y="8685"/>
                  </a:lnTo>
                  <a:lnTo>
                    <a:pt x="6323" y="8760"/>
                  </a:lnTo>
                  <a:lnTo>
                    <a:pt x="6019" y="9011"/>
                  </a:lnTo>
                  <a:lnTo>
                    <a:pt x="7230" y="10188"/>
                  </a:lnTo>
                  <a:lnTo>
                    <a:pt x="4042" y="12915"/>
                  </a:lnTo>
                  <a:lnTo>
                    <a:pt x="0" y="8977"/>
                  </a:lnTo>
                  <a:lnTo>
                    <a:pt x="3188" y="6250"/>
                  </a:lnTo>
                  <a:lnTo>
                    <a:pt x="4391" y="7427"/>
                  </a:lnTo>
                  <a:lnTo>
                    <a:pt x="4696" y="7168"/>
                  </a:lnTo>
                  <a:lnTo>
                    <a:pt x="4770" y="7121"/>
                  </a:lnTo>
                  <a:lnTo>
                    <a:pt x="4859" y="7093"/>
                  </a:lnTo>
                  <a:lnTo>
                    <a:pt x="4949" y="7087"/>
                  </a:lnTo>
                  <a:lnTo>
                    <a:pt x="5038" y="7093"/>
                  </a:lnTo>
                  <a:lnTo>
                    <a:pt x="5053" y="7066"/>
                  </a:lnTo>
                  <a:lnTo>
                    <a:pt x="5060" y="7025"/>
                  </a:lnTo>
                  <a:lnTo>
                    <a:pt x="5201" y="6638"/>
                  </a:lnTo>
                  <a:lnTo>
                    <a:pt x="5380" y="6243"/>
                  </a:lnTo>
                  <a:lnTo>
                    <a:pt x="5602" y="5876"/>
                  </a:lnTo>
                  <a:lnTo>
                    <a:pt x="5870" y="5509"/>
                  </a:lnTo>
                  <a:lnTo>
                    <a:pt x="6160" y="5155"/>
                  </a:lnTo>
                  <a:lnTo>
                    <a:pt x="6502" y="4822"/>
                  </a:lnTo>
                  <a:lnTo>
                    <a:pt x="6873" y="4502"/>
                  </a:lnTo>
                  <a:lnTo>
                    <a:pt x="7282" y="4203"/>
                  </a:lnTo>
                  <a:lnTo>
                    <a:pt x="7713" y="3917"/>
                  </a:lnTo>
                  <a:lnTo>
                    <a:pt x="8188" y="3659"/>
                  </a:lnTo>
                  <a:lnTo>
                    <a:pt x="8723" y="3401"/>
                  </a:lnTo>
                  <a:lnTo>
                    <a:pt x="9273" y="3183"/>
                  </a:lnTo>
                  <a:lnTo>
                    <a:pt x="9838" y="2992"/>
                  </a:lnTo>
                  <a:lnTo>
                    <a:pt x="10410" y="2850"/>
                  </a:lnTo>
                  <a:lnTo>
                    <a:pt x="10975" y="2734"/>
                  </a:lnTo>
                  <a:lnTo>
                    <a:pt x="11539" y="2652"/>
                  </a:lnTo>
                  <a:lnTo>
                    <a:pt x="7155" y="1693"/>
                  </a:lnTo>
                  <a:lnTo>
                    <a:pt x="6539" y="803"/>
                  </a:lnTo>
                  <a:lnTo>
                    <a:pt x="7839" y="537"/>
                  </a:lnTo>
                  <a:lnTo>
                    <a:pt x="13025" y="2476"/>
                  </a:lnTo>
                  <a:lnTo>
                    <a:pt x="10388" y="830"/>
                  </a:lnTo>
                  <a:lnTo>
                    <a:pt x="10024" y="0"/>
                  </a:lnTo>
                  <a:close/>
                </a:path>
              </a:pathLst>
            </a:custGeom>
            <a:solidFill>
              <a:schemeClr val="accent3"/>
            </a:solidFill>
            <a:ln w="12700" cap="flat">
              <a:noFill/>
              <a:miter lim="400000"/>
            </a:ln>
            <a:effectLst>
              <a:outerShdw blurRad="50800" dist="38100" dir="5400000" rotWithShape="0">
                <a:srgbClr val="000000">
                  <a:alpha val="40000"/>
                </a:srgbClr>
              </a:outerShdw>
              <a:reflection stA="52000" endPos="40000" dir="5400000" sy="-100000" algn="bl" rotWithShape="0"/>
            </a:effectLst>
          </p:spPr>
          <p:txBody>
            <a:bodyPr wrap="square" lIns="0" tIns="0" rIns="0" bIns="0" numCol="1" anchor="t">
              <a:noAutofit/>
            </a:bodyPr>
            <a:lstStyle/>
            <a:p>
              <a:pPr algn="ctr">
                <a:defRPr sz="5900" b="1">
                  <a:solidFill>
                    <a:srgbClr val="FFFFFF"/>
                  </a:solidFill>
                  <a:latin typeface="Trebuchet MS"/>
                  <a:ea typeface="Trebuchet MS"/>
                  <a:cs typeface="Trebuchet MS"/>
                  <a:sym typeface="Trebuchet MS"/>
                </a:defRPr>
              </a:pPr>
              <a:endParaRPr/>
            </a:p>
          </p:txBody>
        </p:sp>
      </p:grpSp>
      <p:sp>
        <p:nvSpPr>
          <p:cNvPr id="1653" name="2 Marcador de número de diapositiva"/>
          <p:cNvSpPr txBox="1">
            <a:spLocks noGrp="1"/>
          </p:cNvSpPr>
          <p:nvPr>
            <p:ph type="sldNum" sz="quarter" idx="2"/>
          </p:nvPr>
        </p:nvSpPr>
        <p:spPr>
          <a:xfrm>
            <a:off x="22983564" y="13035074"/>
            <a:ext cx="470909" cy="481322"/>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25</a:t>
            </a:fld>
            <a:endParaRPr/>
          </a:p>
        </p:txBody>
      </p:sp>
      <p:sp>
        <p:nvSpPr>
          <p:cNvPr id="1654" name="31 Marcador de texto"/>
          <p:cNvSpPr txBox="1">
            <a:spLocks noGrp="1"/>
          </p:cNvSpPr>
          <p:nvPr>
            <p:ph type="body" sz="quarter" idx="1"/>
          </p:nvPr>
        </p:nvSpPr>
        <p:spPr>
          <a:xfrm>
            <a:off x="714581" y="535751"/>
            <a:ext cx="22907926" cy="946737"/>
          </a:xfrm>
          <a:prstGeom prst="rect">
            <a:avLst/>
          </a:prstGeom>
        </p:spPr>
        <p:txBody>
          <a:bodyPr anchor="ctr">
            <a:normAutofit lnSpcReduction="10000"/>
          </a:bodyPr>
          <a:lstStyle/>
          <a:p>
            <a:pPr defTabSz="2320771">
              <a:lnSpc>
                <a:spcPct val="100000"/>
              </a:lnSpc>
              <a:spcBef>
                <a:spcPts val="1300"/>
              </a:spcBef>
              <a:defRPr sz="5760">
                <a:solidFill>
                  <a:srgbClr val="1F1F1F"/>
                </a:solidFill>
                <a:latin typeface="Oswald"/>
                <a:ea typeface="Oswald"/>
                <a:cs typeface="Oswald"/>
                <a:sym typeface="Oswald"/>
              </a:defRPr>
            </a:pPr>
            <a:r>
              <a:rPr lang="es-ES" dirty="0" smtClean="0"/>
              <a:t>QUÉ NECESITAMOS QUE</a:t>
            </a:r>
            <a:r>
              <a:rPr lang="es-ES" dirty="0" smtClean="0">
                <a:solidFill>
                  <a:schemeClr val="accent4">
                    <a:lumMod val="75000"/>
                  </a:schemeClr>
                </a:solidFill>
              </a:rPr>
              <a:t> OCURRA</a:t>
            </a:r>
            <a:r>
              <a:rPr dirty="0" smtClean="0"/>
              <a:t>?</a:t>
            </a:r>
            <a:endParaRPr dirty="0"/>
          </a:p>
        </p:txBody>
      </p:sp>
      <p:grpSp>
        <p:nvGrpSpPr>
          <p:cNvPr id="1657" name="15 Grupo"/>
          <p:cNvGrpSpPr/>
          <p:nvPr/>
        </p:nvGrpSpPr>
        <p:grpSpPr>
          <a:xfrm>
            <a:off x="9906000" y="5908937"/>
            <a:ext cx="4435701" cy="5396999"/>
            <a:chOff x="0" y="0"/>
            <a:chExt cx="4435700" cy="5396998"/>
          </a:xfrm>
        </p:grpSpPr>
        <p:sp>
          <p:nvSpPr>
            <p:cNvPr id="1655" name="Freeform 7"/>
            <p:cNvSpPr/>
            <p:nvPr/>
          </p:nvSpPr>
          <p:spPr>
            <a:xfrm>
              <a:off x="2526838" y="0"/>
              <a:ext cx="1222223" cy="1208490"/>
            </a:xfrm>
            <a:custGeom>
              <a:avLst/>
              <a:gdLst/>
              <a:ahLst/>
              <a:cxnLst>
                <a:cxn ang="0">
                  <a:pos x="wd2" y="hd2"/>
                </a:cxn>
                <a:cxn ang="5400000">
                  <a:pos x="wd2" y="hd2"/>
                </a:cxn>
                <a:cxn ang="10800000">
                  <a:pos x="wd2" y="hd2"/>
                </a:cxn>
                <a:cxn ang="16200000">
                  <a:pos x="wd2" y="hd2"/>
                </a:cxn>
              </a:cxnLst>
              <a:rect l="0" t="0" r="r" b="b"/>
              <a:pathLst>
                <a:path w="21600" h="21600" extrusionOk="0">
                  <a:moveTo>
                    <a:pt x="10786" y="0"/>
                  </a:moveTo>
                  <a:lnTo>
                    <a:pt x="12169" y="82"/>
                  </a:lnTo>
                  <a:lnTo>
                    <a:pt x="13470" y="327"/>
                  </a:lnTo>
                  <a:lnTo>
                    <a:pt x="14689" y="708"/>
                  </a:lnTo>
                  <a:lnTo>
                    <a:pt x="15854" y="1226"/>
                  </a:lnTo>
                  <a:lnTo>
                    <a:pt x="16939" y="1907"/>
                  </a:lnTo>
                  <a:lnTo>
                    <a:pt x="17941" y="2724"/>
                  </a:lnTo>
                  <a:lnTo>
                    <a:pt x="18863" y="3595"/>
                  </a:lnTo>
                  <a:lnTo>
                    <a:pt x="19649" y="4603"/>
                  </a:lnTo>
                  <a:lnTo>
                    <a:pt x="20326" y="5720"/>
                  </a:lnTo>
                  <a:lnTo>
                    <a:pt x="20841" y="6891"/>
                  </a:lnTo>
                  <a:lnTo>
                    <a:pt x="21275" y="8144"/>
                  </a:lnTo>
                  <a:lnTo>
                    <a:pt x="21492" y="9452"/>
                  </a:lnTo>
                  <a:lnTo>
                    <a:pt x="21600" y="10786"/>
                  </a:lnTo>
                  <a:lnTo>
                    <a:pt x="21492" y="12148"/>
                  </a:lnTo>
                  <a:lnTo>
                    <a:pt x="21275" y="13456"/>
                  </a:lnTo>
                  <a:lnTo>
                    <a:pt x="20841" y="14681"/>
                  </a:lnTo>
                  <a:lnTo>
                    <a:pt x="20326" y="15880"/>
                  </a:lnTo>
                  <a:lnTo>
                    <a:pt x="19649" y="16969"/>
                  </a:lnTo>
                  <a:lnTo>
                    <a:pt x="18863" y="17950"/>
                  </a:lnTo>
                  <a:lnTo>
                    <a:pt x="17941" y="18876"/>
                  </a:lnTo>
                  <a:lnTo>
                    <a:pt x="16939" y="19666"/>
                  </a:lnTo>
                  <a:lnTo>
                    <a:pt x="15854" y="20320"/>
                  </a:lnTo>
                  <a:lnTo>
                    <a:pt x="14689" y="20865"/>
                  </a:lnTo>
                  <a:lnTo>
                    <a:pt x="13470" y="21273"/>
                  </a:lnTo>
                  <a:lnTo>
                    <a:pt x="12169" y="21518"/>
                  </a:lnTo>
                  <a:lnTo>
                    <a:pt x="10786" y="21600"/>
                  </a:lnTo>
                  <a:lnTo>
                    <a:pt x="9431" y="21518"/>
                  </a:lnTo>
                  <a:lnTo>
                    <a:pt x="8130" y="21273"/>
                  </a:lnTo>
                  <a:lnTo>
                    <a:pt x="6884" y="20865"/>
                  </a:lnTo>
                  <a:lnTo>
                    <a:pt x="5746" y="20320"/>
                  </a:lnTo>
                  <a:lnTo>
                    <a:pt x="4634" y="19666"/>
                  </a:lnTo>
                  <a:lnTo>
                    <a:pt x="3632" y="18876"/>
                  </a:lnTo>
                  <a:lnTo>
                    <a:pt x="2737" y="17950"/>
                  </a:lnTo>
                  <a:lnTo>
                    <a:pt x="1951" y="16969"/>
                  </a:lnTo>
                  <a:lnTo>
                    <a:pt x="1274" y="15880"/>
                  </a:lnTo>
                  <a:lnTo>
                    <a:pt x="732" y="14681"/>
                  </a:lnTo>
                  <a:lnTo>
                    <a:pt x="352" y="13456"/>
                  </a:lnTo>
                  <a:lnTo>
                    <a:pt x="81" y="12148"/>
                  </a:lnTo>
                  <a:lnTo>
                    <a:pt x="0" y="10786"/>
                  </a:lnTo>
                  <a:lnTo>
                    <a:pt x="81" y="9452"/>
                  </a:lnTo>
                  <a:lnTo>
                    <a:pt x="352" y="8144"/>
                  </a:lnTo>
                  <a:lnTo>
                    <a:pt x="732" y="6891"/>
                  </a:lnTo>
                  <a:lnTo>
                    <a:pt x="1274" y="5720"/>
                  </a:lnTo>
                  <a:lnTo>
                    <a:pt x="1951" y="4603"/>
                  </a:lnTo>
                  <a:lnTo>
                    <a:pt x="2737" y="3595"/>
                  </a:lnTo>
                  <a:lnTo>
                    <a:pt x="3632" y="2724"/>
                  </a:lnTo>
                  <a:lnTo>
                    <a:pt x="4634" y="1907"/>
                  </a:lnTo>
                  <a:lnTo>
                    <a:pt x="5746" y="1226"/>
                  </a:lnTo>
                  <a:lnTo>
                    <a:pt x="6884" y="708"/>
                  </a:lnTo>
                  <a:lnTo>
                    <a:pt x="8130" y="327"/>
                  </a:lnTo>
                  <a:lnTo>
                    <a:pt x="9431" y="82"/>
                  </a:lnTo>
                  <a:lnTo>
                    <a:pt x="10786" y="0"/>
                  </a:lnTo>
                  <a:close/>
                </a:path>
              </a:pathLst>
            </a:custGeom>
            <a:solidFill>
              <a:schemeClr val="accent4">
                <a:satOff val="-7860"/>
                <a:lumOff val="-10784"/>
              </a:schemeClr>
            </a:solidFill>
            <a:ln w="12700" cap="flat">
              <a:noFill/>
              <a:miter lim="400000"/>
            </a:ln>
            <a:effectLst>
              <a:outerShdw blurRad="50800" dist="38100" dir="5400000" rotWithShape="0">
                <a:srgbClr val="000000">
                  <a:alpha val="40000"/>
                </a:srgbClr>
              </a:outerShdw>
            </a:effectLst>
          </p:spPr>
          <p:txBody>
            <a:bodyPr wrap="square" lIns="0" tIns="0" rIns="0" bIns="0" numCol="1" anchor="t">
              <a:noAutofit/>
            </a:bodyPr>
            <a:lstStyle/>
            <a:p>
              <a:pPr algn="ctr">
                <a:defRPr sz="5900" b="1">
                  <a:solidFill>
                    <a:srgbClr val="FFFFFF"/>
                  </a:solidFill>
                  <a:latin typeface="Trebuchet MS"/>
                  <a:ea typeface="Trebuchet MS"/>
                  <a:cs typeface="Trebuchet MS"/>
                  <a:sym typeface="Trebuchet MS"/>
                </a:defRPr>
              </a:pPr>
              <a:endParaRPr/>
            </a:p>
          </p:txBody>
        </p:sp>
        <p:sp>
          <p:nvSpPr>
            <p:cNvPr id="1656" name="Freeform 8"/>
            <p:cNvSpPr/>
            <p:nvPr/>
          </p:nvSpPr>
          <p:spPr>
            <a:xfrm>
              <a:off x="-1" y="549312"/>
              <a:ext cx="4435702" cy="4847687"/>
            </a:xfrm>
            <a:custGeom>
              <a:avLst/>
              <a:gdLst/>
              <a:ahLst/>
              <a:cxnLst>
                <a:cxn ang="0">
                  <a:pos x="wd2" y="hd2"/>
                </a:cxn>
                <a:cxn ang="5400000">
                  <a:pos x="wd2" y="hd2"/>
                </a:cxn>
                <a:cxn ang="10800000">
                  <a:pos x="wd2" y="hd2"/>
                </a:cxn>
                <a:cxn ang="16200000">
                  <a:pos x="wd2" y="hd2"/>
                </a:cxn>
              </a:cxnLst>
              <a:rect l="0" t="0" r="r" b="b"/>
              <a:pathLst>
                <a:path w="21600" h="21600" extrusionOk="0">
                  <a:moveTo>
                    <a:pt x="4941" y="7359"/>
                  </a:moveTo>
                  <a:lnTo>
                    <a:pt x="4919" y="7359"/>
                  </a:lnTo>
                  <a:lnTo>
                    <a:pt x="4904" y="7379"/>
                  </a:lnTo>
                  <a:lnTo>
                    <a:pt x="4607" y="7631"/>
                  </a:lnTo>
                  <a:lnTo>
                    <a:pt x="5818" y="8814"/>
                  </a:lnTo>
                  <a:lnTo>
                    <a:pt x="6123" y="8562"/>
                  </a:lnTo>
                  <a:lnTo>
                    <a:pt x="6130" y="8535"/>
                  </a:lnTo>
                  <a:lnTo>
                    <a:pt x="6137" y="8522"/>
                  </a:lnTo>
                  <a:lnTo>
                    <a:pt x="6137" y="8501"/>
                  </a:lnTo>
                  <a:lnTo>
                    <a:pt x="6123" y="8481"/>
                  </a:lnTo>
                  <a:lnTo>
                    <a:pt x="5989" y="8352"/>
                  </a:lnTo>
                  <a:lnTo>
                    <a:pt x="5967" y="8331"/>
                  </a:lnTo>
                  <a:lnTo>
                    <a:pt x="5915" y="8324"/>
                  </a:lnTo>
                  <a:lnTo>
                    <a:pt x="5870" y="8318"/>
                  </a:lnTo>
                  <a:lnTo>
                    <a:pt x="5677" y="8250"/>
                  </a:lnTo>
                  <a:lnTo>
                    <a:pt x="5506" y="8161"/>
                  </a:lnTo>
                  <a:lnTo>
                    <a:pt x="5357" y="8046"/>
                  </a:lnTo>
                  <a:lnTo>
                    <a:pt x="5231" y="7910"/>
                  </a:lnTo>
                  <a:lnTo>
                    <a:pt x="5127" y="7753"/>
                  </a:lnTo>
                  <a:lnTo>
                    <a:pt x="5067" y="7590"/>
                  </a:lnTo>
                  <a:lnTo>
                    <a:pt x="5023" y="7420"/>
                  </a:lnTo>
                  <a:lnTo>
                    <a:pt x="4986" y="7379"/>
                  </a:lnTo>
                  <a:lnTo>
                    <a:pt x="4971" y="7359"/>
                  </a:lnTo>
                  <a:lnTo>
                    <a:pt x="4941" y="7359"/>
                  </a:lnTo>
                  <a:close/>
                  <a:moveTo>
                    <a:pt x="10024" y="0"/>
                  </a:moveTo>
                  <a:lnTo>
                    <a:pt x="10952" y="408"/>
                  </a:lnTo>
                  <a:lnTo>
                    <a:pt x="13798" y="2741"/>
                  </a:lnTo>
                  <a:lnTo>
                    <a:pt x="13754" y="2734"/>
                  </a:lnTo>
                  <a:lnTo>
                    <a:pt x="13976" y="2809"/>
                  </a:lnTo>
                  <a:lnTo>
                    <a:pt x="14125" y="2870"/>
                  </a:lnTo>
                  <a:lnTo>
                    <a:pt x="14274" y="2945"/>
                  </a:lnTo>
                  <a:lnTo>
                    <a:pt x="14400" y="3033"/>
                  </a:lnTo>
                  <a:lnTo>
                    <a:pt x="14653" y="3196"/>
                  </a:lnTo>
                  <a:lnTo>
                    <a:pt x="14898" y="3394"/>
                  </a:lnTo>
                  <a:lnTo>
                    <a:pt x="15113" y="3618"/>
                  </a:lnTo>
                  <a:lnTo>
                    <a:pt x="15314" y="3863"/>
                  </a:lnTo>
                  <a:lnTo>
                    <a:pt x="15463" y="4121"/>
                  </a:lnTo>
                  <a:lnTo>
                    <a:pt x="15589" y="4400"/>
                  </a:lnTo>
                  <a:lnTo>
                    <a:pt x="15641" y="4523"/>
                  </a:lnTo>
                  <a:lnTo>
                    <a:pt x="15752" y="4720"/>
                  </a:lnTo>
                  <a:lnTo>
                    <a:pt x="15886" y="4904"/>
                  </a:lnTo>
                  <a:lnTo>
                    <a:pt x="16072" y="5074"/>
                  </a:lnTo>
                  <a:lnTo>
                    <a:pt x="16302" y="5230"/>
                  </a:lnTo>
                  <a:lnTo>
                    <a:pt x="16562" y="5366"/>
                  </a:lnTo>
                  <a:lnTo>
                    <a:pt x="16852" y="5482"/>
                  </a:lnTo>
                  <a:lnTo>
                    <a:pt x="17164" y="5577"/>
                  </a:lnTo>
                  <a:lnTo>
                    <a:pt x="17491" y="5645"/>
                  </a:lnTo>
                  <a:lnTo>
                    <a:pt x="17818" y="5679"/>
                  </a:lnTo>
                  <a:lnTo>
                    <a:pt x="18130" y="5699"/>
                  </a:lnTo>
                  <a:lnTo>
                    <a:pt x="18450" y="5686"/>
                  </a:lnTo>
                  <a:lnTo>
                    <a:pt x="18747" y="5652"/>
                  </a:lnTo>
                  <a:lnTo>
                    <a:pt x="19022" y="5590"/>
                  </a:lnTo>
                  <a:lnTo>
                    <a:pt x="19282" y="5502"/>
                  </a:lnTo>
                  <a:lnTo>
                    <a:pt x="19520" y="5400"/>
                  </a:lnTo>
                  <a:lnTo>
                    <a:pt x="19713" y="5278"/>
                  </a:lnTo>
                  <a:lnTo>
                    <a:pt x="19884" y="5162"/>
                  </a:lnTo>
                  <a:lnTo>
                    <a:pt x="20062" y="5087"/>
                  </a:lnTo>
                  <a:lnTo>
                    <a:pt x="20255" y="5040"/>
                  </a:lnTo>
                  <a:lnTo>
                    <a:pt x="20448" y="5026"/>
                  </a:lnTo>
                  <a:lnTo>
                    <a:pt x="20641" y="5040"/>
                  </a:lnTo>
                  <a:lnTo>
                    <a:pt x="20842" y="5080"/>
                  </a:lnTo>
                  <a:lnTo>
                    <a:pt x="21020" y="5155"/>
                  </a:lnTo>
                  <a:lnTo>
                    <a:pt x="21176" y="5257"/>
                  </a:lnTo>
                  <a:lnTo>
                    <a:pt x="21333" y="5393"/>
                  </a:lnTo>
                  <a:lnTo>
                    <a:pt x="21444" y="5550"/>
                  </a:lnTo>
                  <a:lnTo>
                    <a:pt x="21533" y="5720"/>
                  </a:lnTo>
                  <a:lnTo>
                    <a:pt x="21585" y="5890"/>
                  </a:lnTo>
                  <a:lnTo>
                    <a:pt x="21600" y="6066"/>
                  </a:lnTo>
                  <a:lnTo>
                    <a:pt x="21585" y="6243"/>
                  </a:lnTo>
                  <a:lnTo>
                    <a:pt x="21533" y="6420"/>
                  </a:lnTo>
                  <a:lnTo>
                    <a:pt x="21459" y="6583"/>
                  </a:lnTo>
                  <a:lnTo>
                    <a:pt x="21340" y="6740"/>
                  </a:lnTo>
                  <a:lnTo>
                    <a:pt x="21199" y="6876"/>
                  </a:lnTo>
                  <a:lnTo>
                    <a:pt x="20894" y="7080"/>
                  </a:lnTo>
                  <a:lnTo>
                    <a:pt x="20552" y="7263"/>
                  </a:lnTo>
                  <a:lnTo>
                    <a:pt x="20196" y="7427"/>
                  </a:lnTo>
                  <a:lnTo>
                    <a:pt x="19817" y="7556"/>
                  </a:lnTo>
                  <a:lnTo>
                    <a:pt x="19423" y="7658"/>
                  </a:lnTo>
                  <a:lnTo>
                    <a:pt x="19007" y="7733"/>
                  </a:lnTo>
                  <a:lnTo>
                    <a:pt x="18576" y="7774"/>
                  </a:lnTo>
                  <a:lnTo>
                    <a:pt x="18137" y="7794"/>
                  </a:lnTo>
                  <a:lnTo>
                    <a:pt x="17610" y="7767"/>
                  </a:lnTo>
                  <a:lnTo>
                    <a:pt x="17090" y="7712"/>
                  </a:lnTo>
                  <a:lnTo>
                    <a:pt x="16570" y="7597"/>
                  </a:lnTo>
                  <a:lnTo>
                    <a:pt x="16161" y="7481"/>
                  </a:lnTo>
                  <a:lnTo>
                    <a:pt x="15775" y="7345"/>
                  </a:lnTo>
                  <a:lnTo>
                    <a:pt x="15418" y="7182"/>
                  </a:lnTo>
                  <a:lnTo>
                    <a:pt x="15076" y="6998"/>
                  </a:lnTo>
                  <a:lnTo>
                    <a:pt x="13612" y="11201"/>
                  </a:lnTo>
                  <a:lnTo>
                    <a:pt x="13523" y="11419"/>
                  </a:lnTo>
                  <a:lnTo>
                    <a:pt x="13404" y="11609"/>
                  </a:lnTo>
                  <a:lnTo>
                    <a:pt x="15173" y="13949"/>
                  </a:lnTo>
                  <a:lnTo>
                    <a:pt x="15292" y="14132"/>
                  </a:lnTo>
                  <a:lnTo>
                    <a:pt x="15373" y="14343"/>
                  </a:lnTo>
                  <a:lnTo>
                    <a:pt x="15418" y="14547"/>
                  </a:lnTo>
                  <a:lnTo>
                    <a:pt x="15418" y="14765"/>
                  </a:lnTo>
                  <a:lnTo>
                    <a:pt x="15373" y="14976"/>
                  </a:lnTo>
                  <a:lnTo>
                    <a:pt x="13679" y="20682"/>
                  </a:lnTo>
                  <a:lnTo>
                    <a:pt x="13612" y="20886"/>
                  </a:lnTo>
                  <a:lnTo>
                    <a:pt x="13493" y="21063"/>
                  </a:lnTo>
                  <a:lnTo>
                    <a:pt x="13360" y="21219"/>
                  </a:lnTo>
                  <a:lnTo>
                    <a:pt x="13196" y="21348"/>
                  </a:lnTo>
                  <a:lnTo>
                    <a:pt x="13011" y="21457"/>
                  </a:lnTo>
                  <a:lnTo>
                    <a:pt x="12817" y="21532"/>
                  </a:lnTo>
                  <a:lnTo>
                    <a:pt x="12594" y="21586"/>
                  </a:lnTo>
                  <a:lnTo>
                    <a:pt x="12379" y="21600"/>
                  </a:lnTo>
                  <a:lnTo>
                    <a:pt x="12201" y="21593"/>
                  </a:lnTo>
                  <a:lnTo>
                    <a:pt x="12022" y="21559"/>
                  </a:lnTo>
                  <a:lnTo>
                    <a:pt x="11792" y="21484"/>
                  </a:lnTo>
                  <a:lnTo>
                    <a:pt x="11591" y="21369"/>
                  </a:lnTo>
                  <a:lnTo>
                    <a:pt x="11413" y="21233"/>
                  </a:lnTo>
                  <a:lnTo>
                    <a:pt x="11264" y="21070"/>
                  </a:lnTo>
                  <a:lnTo>
                    <a:pt x="11146" y="20886"/>
                  </a:lnTo>
                  <a:lnTo>
                    <a:pt x="11071" y="20682"/>
                  </a:lnTo>
                  <a:lnTo>
                    <a:pt x="11027" y="20478"/>
                  </a:lnTo>
                  <a:lnTo>
                    <a:pt x="11027" y="20260"/>
                  </a:lnTo>
                  <a:lnTo>
                    <a:pt x="11064" y="20036"/>
                  </a:lnTo>
                  <a:lnTo>
                    <a:pt x="12587" y="14887"/>
                  </a:lnTo>
                  <a:lnTo>
                    <a:pt x="10811" y="12541"/>
                  </a:lnTo>
                  <a:lnTo>
                    <a:pt x="10454" y="12473"/>
                  </a:lnTo>
                  <a:lnTo>
                    <a:pt x="9481" y="14853"/>
                  </a:lnTo>
                  <a:lnTo>
                    <a:pt x="9385" y="15037"/>
                  </a:lnTo>
                  <a:lnTo>
                    <a:pt x="9258" y="15207"/>
                  </a:lnTo>
                  <a:lnTo>
                    <a:pt x="9102" y="15350"/>
                  </a:lnTo>
                  <a:lnTo>
                    <a:pt x="8916" y="15472"/>
                  </a:lnTo>
                  <a:lnTo>
                    <a:pt x="8723" y="15561"/>
                  </a:lnTo>
                  <a:lnTo>
                    <a:pt x="8500" y="15622"/>
                  </a:lnTo>
                  <a:lnTo>
                    <a:pt x="8277" y="15649"/>
                  </a:lnTo>
                  <a:lnTo>
                    <a:pt x="3916" y="15853"/>
                  </a:lnTo>
                  <a:lnTo>
                    <a:pt x="3849" y="15853"/>
                  </a:lnTo>
                  <a:lnTo>
                    <a:pt x="3611" y="15833"/>
                  </a:lnTo>
                  <a:lnTo>
                    <a:pt x="3396" y="15778"/>
                  </a:lnTo>
                  <a:lnTo>
                    <a:pt x="3188" y="15697"/>
                  </a:lnTo>
                  <a:lnTo>
                    <a:pt x="3002" y="15574"/>
                  </a:lnTo>
                  <a:lnTo>
                    <a:pt x="2838" y="15438"/>
                  </a:lnTo>
                  <a:lnTo>
                    <a:pt x="2705" y="15275"/>
                  </a:lnTo>
                  <a:lnTo>
                    <a:pt x="2601" y="15085"/>
                  </a:lnTo>
                  <a:lnTo>
                    <a:pt x="2526" y="14887"/>
                  </a:lnTo>
                  <a:lnTo>
                    <a:pt x="2497" y="14677"/>
                  </a:lnTo>
                  <a:lnTo>
                    <a:pt x="2504" y="14452"/>
                  </a:lnTo>
                  <a:lnTo>
                    <a:pt x="2563" y="14235"/>
                  </a:lnTo>
                  <a:lnTo>
                    <a:pt x="2653" y="14044"/>
                  </a:lnTo>
                  <a:lnTo>
                    <a:pt x="2772" y="13860"/>
                  </a:lnTo>
                  <a:lnTo>
                    <a:pt x="2928" y="13704"/>
                  </a:lnTo>
                  <a:lnTo>
                    <a:pt x="3113" y="13582"/>
                  </a:lnTo>
                  <a:lnTo>
                    <a:pt x="3314" y="13473"/>
                  </a:lnTo>
                  <a:lnTo>
                    <a:pt x="3544" y="13405"/>
                  </a:lnTo>
                  <a:lnTo>
                    <a:pt x="3782" y="13378"/>
                  </a:lnTo>
                  <a:lnTo>
                    <a:pt x="7252" y="13214"/>
                  </a:lnTo>
                  <a:lnTo>
                    <a:pt x="8374" y="10501"/>
                  </a:lnTo>
                  <a:lnTo>
                    <a:pt x="8352" y="10242"/>
                  </a:lnTo>
                  <a:lnTo>
                    <a:pt x="8374" y="9963"/>
                  </a:lnTo>
                  <a:lnTo>
                    <a:pt x="8448" y="9691"/>
                  </a:lnTo>
                  <a:lnTo>
                    <a:pt x="10024" y="5162"/>
                  </a:lnTo>
                  <a:lnTo>
                    <a:pt x="9667" y="5312"/>
                  </a:lnTo>
                  <a:lnTo>
                    <a:pt x="9318" y="5482"/>
                  </a:lnTo>
                  <a:lnTo>
                    <a:pt x="8931" y="5699"/>
                  </a:lnTo>
                  <a:lnTo>
                    <a:pt x="8582" y="5930"/>
                  </a:lnTo>
                  <a:lnTo>
                    <a:pt x="8263" y="6182"/>
                  </a:lnTo>
                  <a:lnTo>
                    <a:pt x="7980" y="6441"/>
                  </a:lnTo>
                  <a:lnTo>
                    <a:pt x="7742" y="6719"/>
                  </a:lnTo>
                  <a:lnTo>
                    <a:pt x="7534" y="6998"/>
                  </a:lnTo>
                  <a:lnTo>
                    <a:pt x="7386" y="7291"/>
                  </a:lnTo>
                  <a:lnTo>
                    <a:pt x="7267" y="7576"/>
                  </a:lnTo>
                  <a:lnTo>
                    <a:pt x="7200" y="7767"/>
                  </a:lnTo>
                  <a:lnTo>
                    <a:pt x="7081" y="7937"/>
                  </a:lnTo>
                  <a:lnTo>
                    <a:pt x="6940" y="8080"/>
                  </a:lnTo>
                  <a:lnTo>
                    <a:pt x="6769" y="8195"/>
                  </a:lnTo>
                  <a:lnTo>
                    <a:pt x="6576" y="8277"/>
                  </a:lnTo>
                  <a:lnTo>
                    <a:pt x="6368" y="8331"/>
                  </a:lnTo>
                  <a:lnTo>
                    <a:pt x="6420" y="8420"/>
                  </a:lnTo>
                  <a:lnTo>
                    <a:pt x="6435" y="8508"/>
                  </a:lnTo>
                  <a:lnTo>
                    <a:pt x="6427" y="8596"/>
                  </a:lnTo>
                  <a:lnTo>
                    <a:pt x="6390" y="8685"/>
                  </a:lnTo>
                  <a:lnTo>
                    <a:pt x="6323" y="8760"/>
                  </a:lnTo>
                  <a:lnTo>
                    <a:pt x="6019" y="9011"/>
                  </a:lnTo>
                  <a:lnTo>
                    <a:pt x="7230" y="10188"/>
                  </a:lnTo>
                  <a:lnTo>
                    <a:pt x="4042" y="12915"/>
                  </a:lnTo>
                  <a:lnTo>
                    <a:pt x="0" y="8977"/>
                  </a:lnTo>
                  <a:lnTo>
                    <a:pt x="3188" y="6250"/>
                  </a:lnTo>
                  <a:lnTo>
                    <a:pt x="4391" y="7427"/>
                  </a:lnTo>
                  <a:lnTo>
                    <a:pt x="4696" y="7168"/>
                  </a:lnTo>
                  <a:lnTo>
                    <a:pt x="4770" y="7121"/>
                  </a:lnTo>
                  <a:lnTo>
                    <a:pt x="4859" y="7093"/>
                  </a:lnTo>
                  <a:lnTo>
                    <a:pt x="4949" y="7087"/>
                  </a:lnTo>
                  <a:lnTo>
                    <a:pt x="5038" y="7093"/>
                  </a:lnTo>
                  <a:lnTo>
                    <a:pt x="5053" y="7066"/>
                  </a:lnTo>
                  <a:lnTo>
                    <a:pt x="5060" y="7025"/>
                  </a:lnTo>
                  <a:lnTo>
                    <a:pt x="5201" y="6638"/>
                  </a:lnTo>
                  <a:lnTo>
                    <a:pt x="5380" y="6243"/>
                  </a:lnTo>
                  <a:lnTo>
                    <a:pt x="5602" y="5876"/>
                  </a:lnTo>
                  <a:lnTo>
                    <a:pt x="5870" y="5509"/>
                  </a:lnTo>
                  <a:lnTo>
                    <a:pt x="6160" y="5155"/>
                  </a:lnTo>
                  <a:lnTo>
                    <a:pt x="6502" y="4822"/>
                  </a:lnTo>
                  <a:lnTo>
                    <a:pt x="6873" y="4502"/>
                  </a:lnTo>
                  <a:lnTo>
                    <a:pt x="7282" y="4203"/>
                  </a:lnTo>
                  <a:lnTo>
                    <a:pt x="7713" y="3917"/>
                  </a:lnTo>
                  <a:lnTo>
                    <a:pt x="8188" y="3659"/>
                  </a:lnTo>
                  <a:lnTo>
                    <a:pt x="8723" y="3401"/>
                  </a:lnTo>
                  <a:lnTo>
                    <a:pt x="9273" y="3183"/>
                  </a:lnTo>
                  <a:lnTo>
                    <a:pt x="9838" y="2992"/>
                  </a:lnTo>
                  <a:lnTo>
                    <a:pt x="10410" y="2850"/>
                  </a:lnTo>
                  <a:lnTo>
                    <a:pt x="10975" y="2734"/>
                  </a:lnTo>
                  <a:lnTo>
                    <a:pt x="11539" y="2652"/>
                  </a:lnTo>
                  <a:lnTo>
                    <a:pt x="7155" y="1693"/>
                  </a:lnTo>
                  <a:lnTo>
                    <a:pt x="6539" y="803"/>
                  </a:lnTo>
                  <a:lnTo>
                    <a:pt x="7839" y="537"/>
                  </a:lnTo>
                  <a:lnTo>
                    <a:pt x="13025" y="2476"/>
                  </a:lnTo>
                  <a:lnTo>
                    <a:pt x="10388" y="830"/>
                  </a:lnTo>
                  <a:lnTo>
                    <a:pt x="10024" y="0"/>
                  </a:lnTo>
                  <a:close/>
                </a:path>
              </a:pathLst>
            </a:custGeom>
            <a:solidFill>
              <a:schemeClr val="accent4">
                <a:satOff val="-7860"/>
                <a:lumOff val="-10784"/>
              </a:schemeClr>
            </a:solidFill>
            <a:ln w="12700" cap="flat">
              <a:noFill/>
              <a:miter lim="400000"/>
            </a:ln>
            <a:effectLst>
              <a:outerShdw blurRad="50800" dist="38100" dir="5400000" rotWithShape="0">
                <a:srgbClr val="000000">
                  <a:alpha val="40000"/>
                </a:srgbClr>
              </a:outerShdw>
              <a:reflection stA="52000" endPos="40000" dir="5400000" sy="-100000" algn="bl" rotWithShape="0"/>
            </a:effectLst>
          </p:spPr>
          <p:txBody>
            <a:bodyPr wrap="square" lIns="0" tIns="0" rIns="0" bIns="0" numCol="1" anchor="t">
              <a:noAutofit/>
            </a:bodyPr>
            <a:lstStyle/>
            <a:p>
              <a:pPr algn="ctr">
                <a:defRPr sz="5900" b="1">
                  <a:solidFill>
                    <a:srgbClr val="FFFFFF"/>
                  </a:solidFill>
                  <a:latin typeface="Trebuchet MS"/>
                  <a:ea typeface="Trebuchet MS"/>
                  <a:cs typeface="Trebuchet MS"/>
                  <a:sym typeface="Trebuchet MS"/>
                </a:defRPr>
              </a:pPr>
              <a:endParaRPr/>
            </a:p>
          </p:txBody>
        </p:sp>
      </p:grpSp>
      <p:grpSp>
        <p:nvGrpSpPr>
          <p:cNvPr id="1660" name="8 Grupo"/>
          <p:cNvGrpSpPr/>
          <p:nvPr/>
        </p:nvGrpSpPr>
        <p:grpSpPr>
          <a:xfrm>
            <a:off x="12986008" y="4946135"/>
            <a:ext cx="3857402" cy="4693376"/>
            <a:chOff x="0" y="0"/>
            <a:chExt cx="3857400" cy="4693375"/>
          </a:xfrm>
        </p:grpSpPr>
        <p:sp>
          <p:nvSpPr>
            <p:cNvPr id="1658" name="Freeform 7"/>
            <p:cNvSpPr/>
            <p:nvPr/>
          </p:nvSpPr>
          <p:spPr>
            <a:xfrm>
              <a:off x="2197405" y="-1"/>
              <a:ext cx="1062877" cy="1050937"/>
            </a:xfrm>
            <a:custGeom>
              <a:avLst/>
              <a:gdLst/>
              <a:ahLst/>
              <a:cxnLst>
                <a:cxn ang="0">
                  <a:pos x="wd2" y="hd2"/>
                </a:cxn>
                <a:cxn ang="5400000">
                  <a:pos x="wd2" y="hd2"/>
                </a:cxn>
                <a:cxn ang="10800000">
                  <a:pos x="wd2" y="hd2"/>
                </a:cxn>
                <a:cxn ang="16200000">
                  <a:pos x="wd2" y="hd2"/>
                </a:cxn>
              </a:cxnLst>
              <a:rect l="0" t="0" r="r" b="b"/>
              <a:pathLst>
                <a:path w="21600" h="21600" extrusionOk="0">
                  <a:moveTo>
                    <a:pt x="10786" y="0"/>
                  </a:moveTo>
                  <a:lnTo>
                    <a:pt x="12169" y="82"/>
                  </a:lnTo>
                  <a:lnTo>
                    <a:pt x="13470" y="327"/>
                  </a:lnTo>
                  <a:lnTo>
                    <a:pt x="14689" y="708"/>
                  </a:lnTo>
                  <a:lnTo>
                    <a:pt x="15854" y="1226"/>
                  </a:lnTo>
                  <a:lnTo>
                    <a:pt x="16939" y="1907"/>
                  </a:lnTo>
                  <a:lnTo>
                    <a:pt x="17941" y="2724"/>
                  </a:lnTo>
                  <a:lnTo>
                    <a:pt x="18863" y="3595"/>
                  </a:lnTo>
                  <a:lnTo>
                    <a:pt x="19649" y="4603"/>
                  </a:lnTo>
                  <a:lnTo>
                    <a:pt x="20326" y="5720"/>
                  </a:lnTo>
                  <a:lnTo>
                    <a:pt x="20841" y="6891"/>
                  </a:lnTo>
                  <a:lnTo>
                    <a:pt x="21275" y="8144"/>
                  </a:lnTo>
                  <a:lnTo>
                    <a:pt x="21492" y="9452"/>
                  </a:lnTo>
                  <a:lnTo>
                    <a:pt x="21600" y="10786"/>
                  </a:lnTo>
                  <a:lnTo>
                    <a:pt x="21492" y="12148"/>
                  </a:lnTo>
                  <a:lnTo>
                    <a:pt x="21275" y="13456"/>
                  </a:lnTo>
                  <a:lnTo>
                    <a:pt x="20841" y="14681"/>
                  </a:lnTo>
                  <a:lnTo>
                    <a:pt x="20326" y="15880"/>
                  </a:lnTo>
                  <a:lnTo>
                    <a:pt x="19649" y="16969"/>
                  </a:lnTo>
                  <a:lnTo>
                    <a:pt x="18863" y="17950"/>
                  </a:lnTo>
                  <a:lnTo>
                    <a:pt x="17941" y="18876"/>
                  </a:lnTo>
                  <a:lnTo>
                    <a:pt x="16939" y="19666"/>
                  </a:lnTo>
                  <a:lnTo>
                    <a:pt x="15854" y="20320"/>
                  </a:lnTo>
                  <a:lnTo>
                    <a:pt x="14689" y="20865"/>
                  </a:lnTo>
                  <a:lnTo>
                    <a:pt x="13470" y="21273"/>
                  </a:lnTo>
                  <a:lnTo>
                    <a:pt x="12169" y="21518"/>
                  </a:lnTo>
                  <a:lnTo>
                    <a:pt x="10786" y="21600"/>
                  </a:lnTo>
                  <a:lnTo>
                    <a:pt x="9431" y="21518"/>
                  </a:lnTo>
                  <a:lnTo>
                    <a:pt x="8130" y="21273"/>
                  </a:lnTo>
                  <a:lnTo>
                    <a:pt x="6884" y="20865"/>
                  </a:lnTo>
                  <a:lnTo>
                    <a:pt x="5746" y="20320"/>
                  </a:lnTo>
                  <a:lnTo>
                    <a:pt x="4634" y="19666"/>
                  </a:lnTo>
                  <a:lnTo>
                    <a:pt x="3632" y="18876"/>
                  </a:lnTo>
                  <a:lnTo>
                    <a:pt x="2737" y="17950"/>
                  </a:lnTo>
                  <a:lnTo>
                    <a:pt x="1951" y="16969"/>
                  </a:lnTo>
                  <a:lnTo>
                    <a:pt x="1274" y="15880"/>
                  </a:lnTo>
                  <a:lnTo>
                    <a:pt x="732" y="14681"/>
                  </a:lnTo>
                  <a:lnTo>
                    <a:pt x="352" y="13456"/>
                  </a:lnTo>
                  <a:lnTo>
                    <a:pt x="81" y="12148"/>
                  </a:lnTo>
                  <a:lnTo>
                    <a:pt x="0" y="10786"/>
                  </a:lnTo>
                  <a:lnTo>
                    <a:pt x="81" y="9452"/>
                  </a:lnTo>
                  <a:lnTo>
                    <a:pt x="352" y="8144"/>
                  </a:lnTo>
                  <a:lnTo>
                    <a:pt x="732" y="6891"/>
                  </a:lnTo>
                  <a:lnTo>
                    <a:pt x="1274" y="5720"/>
                  </a:lnTo>
                  <a:lnTo>
                    <a:pt x="1951" y="4603"/>
                  </a:lnTo>
                  <a:lnTo>
                    <a:pt x="2737" y="3595"/>
                  </a:lnTo>
                  <a:lnTo>
                    <a:pt x="3632" y="2724"/>
                  </a:lnTo>
                  <a:lnTo>
                    <a:pt x="4634" y="1907"/>
                  </a:lnTo>
                  <a:lnTo>
                    <a:pt x="5746" y="1226"/>
                  </a:lnTo>
                  <a:lnTo>
                    <a:pt x="6884" y="708"/>
                  </a:lnTo>
                  <a:lnTo>
                    <a:pt x="8130" y="327"/>
                  </a:lnTo>
                  <a:lnTo>
                    <a:pt x="9431" y="82"/>
                  </a:lnTo>
                  <a:lnTo>
                    <a:pt x="10786" y="0"/>
                  </a:lnTo>
                  <a:close/>
                </a:path>
              </a:pathLst>
            </a:custGeom>
            <a:solidFill>
              <a:schemeClr val="accent6">
                <a:satOff val="-19706"/>
                <a:lumOff val="43627"/>
              </a:schemeClr>
            </a:solidFill>
            <a:ln w="12700" cap="flat">
              <a:noFill/>
              <a:miter lim="400000"/>
            </a:ln>
            <a:effectLst>
              <a:outerShdw blurRad="50800" dist="38100" dir="5400000" rotWithShape="0">
                <a:srgbClr val="000000">
                  <a:alpha val="40000"/>
                </a:srgbClr>
              </a:outerShdw>
            </a:effectLst>
          </p:spPr>
          <p:txBody>
            <a:bodyPr wrap="square" lIns="0" tIns="0" rIns="0" bIns="0" numCol="1" anchor="t">
              <a:noAutofit/>
            </a:bodyPr>
            <a:lstStyle/>
            <a:p>
              <a:pPr algn="ctr">
                <a:defRPr sz="5900" b="1">
                  <a:solidFill>
                    <a:srgbClr val="FFFFFF"/>
                  </a:solidFill>
                  <a:latin typeface="Trebuchet MS"/>
                  <a:ea typeface="Trebuchet MS"/>
                  <a:cs typeface="Trebuchet MS"/>
                  <a:sym typeface="Trebuchet MS"/>
                </a:defRPr>
              </a:pPr>
              <a:endParaRPr/>
            </a:p>
          </p:txBody>
        </p:sp>
        <p:sp>
          <p:nvSpPr>
            <p:cNvPr id="1659" name="Freeform 8"/>
            <p:cNvSpPr/>
            <p:nvPr/>
          </p:nvSpPr>
          <p:spPr>
            <a:xfrm>
              <a:off x="-1" y="477696"/>
              <a:ext cx="3857402" cy="4215680"/>
            </a:xfrm>
            <a:custGeom>
              <a:avLst/>
              <a:gdLst/>
              <a:ahLst/>
              <a:cxnLst>
                <a:cxn ang="0">
                  <a:pos x="wd2" y="hd2"/>
                </a:cxn>
                <a:cxn ang="5400000">
                  <a:pos x="wd2" y="hd2"/>
                </a:cxn>
                <a:cxn ang="10800000">
                  <a:pos x="wd2" y="hd2"/>
                </a:cxn>
                <a:cxn ang="16200000">
                  <a:pos x="wd2" y="hd2"/>
                </a:cxn>
              </a:cxnLst>
              <a:rect l="0" t="0" r="r" b="b"/>
              <a:pathLst>
                <a:path w="21600" h="21600" extrusionOk="0">
                  <a:moveTo>
                    <a:pt x="4941" y="7359"/>
                  </a:moveTo>
                  <a:lnTo>
                    <a:pt x="4919" y="7359"/>
                  </a:lnTo>
                  <a:lnTo>
                    <a:pt x="4904" y="7379"/>
                  </a:lnTo>
                  <a:lnTo>
                    <a:pt x="4607" y="7631"/>
                  </a:lnTo>
                  <a:lnTo>
                    <a:pt x="5818" y="8814"/>
                  </a:lnTo>
                  <a:lnTo>
                    <a:pt x="6123" y="8562"/>
                  </a:lnTo>
                  <a:lnTo>
                    <a:pt x="6130" y="8535"/>
                  </a:lnTo>
                  <a:lnTo>
                    <a:pt x="6137" y="8522"/>
                  </a:lnTo>
                  <a:lnTo>
                    <a:pt x="6137" y="8501"/>
                  </a:lnTo>
                  <a:lnTo>
                    <a:pt x="6123" y="8481"/>
                  </a:lnTo>
                  <a:lnTo>
                    <a:pt x="5989" y="8352"/>
                  </a:lnTo>
                  <a:lnTo>
                    <a:pt x="5967" y="8331"/>
                  </a:lnTo>
                  <a:lnTo>
                    <a:pt x="5915" y="8324"/>
                  </a:lnTo>
                  <a:lnTo>
                    <a:pt x="5870" y="8318"/>
                  </a:lnTo>
                  <a:lnTo>
                    <a:pt x="5677" y="8250"/>
                  </a:lnTo>
                  <a:lnTo>
                    <a:pt x="5506" y="8161"/>
                  </a:lnTo>
                  <a:lnTo>
                    <a:pt x="5357" y="8046"/>
                  </a:lnTo>
                  <a:lnTo>
                    <a:pt x="5231" y="7910"/>
                  </a:lnTo>
                  <a:lnTo>
                    <a:pt x="5127" y="7753"/>
                  </a:lnTo>
                  <a:lnTo>
                    <a:pt x="5067" y="7590"/>
                  </a:lnTo>
                  <a:lnTo>
                    <a:pt x="5023" y="7420"/>
                  </a:lnTo>
                  <a:lnTo>
                    <a:pt x="4986" y="7379"/>
                  </a:lnTo>
                  <a:lnTo>
                    <a:pt x="4971" y="7359"/>
                  </a:lnTo>
                  <a:lnTo>
                    <a:pt x="4941" y="7359"/>
                  </a:lnTo>
                  <a:close/>
                  <a:moveTo>
                    <a:pt x="10024" y="0"/>
                  </a:moveTo>
                  <a:lnTo>
                    <a:pt x="10952" y="408"/>
                  </a:lnTo>
                  <a:lnTo>
                    <a:pt x="13798" y="2741"/>
                  </a:lnTo>
                  <a:lnTo>
                    <a:pt x="13754" y="2734"/>
                  </a:lnTo>
                  <a:lnTo>
                    <a:pt x="13976" y="2809"/>
                  </a:lnTo>
                  <a:lnTo>
                    <a:pt x="14125" y="2870"/>
                  </a:lnTo>
                  <a:lnTo>
                    <a:pt x="14274" y="2945"/>
                  </a:lnTo>
                  <a:lnTo>
                    <a:pt x="14400" y="3033"/>
                  </a:lnTo>
                  <a:lnTo>
                    <a:pt x="14653" y="3196"/>
                  </a:lnTo>
                  <a:lnTo>
                    <a:pt x="14898" y="3394"/>
                  </a:lnTo>
                  <a:lnTo>
                    <a:pt x="15113" y="3618"/>
                  </a:lnTo>
                  <a:lnTo>
                    <a:pt x="15314" y="3863"/>
                  </a:lnTo>
                  <a:lnTo>
                    <a:pt x="15463" y="4121"/>
                  </a:lnTo>
                  <a:lnTo>
                    <a:pt x="15589" y="4400"/>
                  </a:lnTo>
                  <a:lnTo>
                    <a:pt x="15641" y="4523"/>
                  </a:lnTo>
                  <a:lnTo>
                    <a:pt x="15752" y="4720"/>
                  </a:lnTo>
                  <a:lnTo>
                    <a:pt x="15886" y="4904"/>
                  </a:lnTo>
                  <a:lnTo>
                    <a:pt x="16072" y="5074"/>
                  </a:lnTo>
                  <a:lnTo>
                    <a:pt x="16302" y="5230"/>
                  </a:lnTo>
                  <a:lnTo>
                    <a:pt x="16562" y="5366"/>
                  </a:lnTo>
                  <a:lnTo>
                    <a:pt x="16852" y="5482"/>
                  </a:lnTo>
                  <a:lnTo>
                    <a:pt x="17164" y="5577"/>
                  </a:lnTo>
                  <a:lnTo>
                    <a:pt x="17491" y="5645"/>
                  </a:lnTo>
                  <a:lnTo>
                    <a:pt x="17818" y="5679"/>
                  </a:lnTo>
                  <a:lnTo>
                    <a:pt x="18130" y="5699"/>
                  </a:lnTo>
                  <a:lnTo>
                    <a:pt x="18450" y="5686"/>
                  </a:lnTo>
                  <a:lnTo>
                    <a:pt x="18747" y="5652"/>
                  </a:lnTo>
                  <a:lnTo>
                    <a:pt x="19022" y="5590"/>
                  </a:lnTo>
                  <a:lnTo>
                    <a:pt x="19282" y="5502"/>
                  </a:lnTo>
                  <a:lnTo>
                    <a:pt x="19520" y="5400"/>
                  </a:lnTo>
                  <a:lnTo>
                    <a:pt x="19713" y="5278"/>
                  </a:lnTo>
                  <a:lnTo>
                    <a:pt x="19884" y="5162"/>
                  </a:lnTo>
                  <a:lnTo>
                    <a:pt x="20062" y="5087"/>
                  </a:lnTo>
                  <a:lnTo>
                    <a:pt x="20255" y="5040"/>
                  </a:lnTo>
                  <a:lnTo>
                    <a:pt x="20448" y="5026"/>
                  </a:lnTo>
                  <a:lnTo>
                    <a:pt x="20641" y="5040"/>
                  </a:lnTo>
                  <a:lnTo>
                    <a:pt x="20842" y="5080"/>
                  </a:lnTo>
                  <a:lnTo>
                    <a:pt x="21020" y="5155"/>
                  </a:lnTo>
                  <a:lnTo>
                    <a:pt x="21176" y="5257"/>
                  </a:lnTo>
                  <a:lnTo>
                    <a:pt x="21333" y="5393"/>
                  </a:lnTo>
                  <a:lnTo>
                    <a:pt x="21444" y="5550"/>
                  </a:lnTo>
                  <a:lnTo>
                    <a:pt x="21533" y="5720"/>
                  </a:lnTo>
                  <a:lnTo>
                    <a:pt x="21585" y="5890"/>
                  </a:lnTo>
                  <a:lnTo>
                    <a:pt x="21600" y="6066"/>
                  </a:lnTo>
                  <a:lnTo>
                    <a:pt x="21585" y="6243"/>
                  </a:lnTo>
                  <a:lnTo>
                    <a:pt x="21533" y="6420"/>
                  </a:lnTo>
                  <a:lnTo>
                    <a:pt x="21459" y="6583"/>
                  </a:lnTo>
                  <a:lnTo>
                    <a:pt x="21340" y="6740"/>
                  </a:lnTo>
                  <a:lnTo>
                    <a:pt x="21199" y="6876"/>
                  </a:lnTo>
                  <a:lnTo>
                    <a:pt x="20894" y="7080"/>
                  </a:lnTo>
                  <a:lnTo>
                    <a:pt x="20552" y="7263"/>
                  </a:lnTo>
                  <a:lnTo>
                    <a:pt x="20196" y="7427"/>
                  </a:lnTo>
                  <a:lnTo>
                    <a:pt x="19817" y="7556"/>
                  </a:lnTo>
                  <a:lnTo>
                    <a:pt x="19423" y="7658"/>
                  </a:lnTo>
                  <a:lnTo>
                    <a:pt x="19007" y="7733"/>
                  </a:lnTo>
                  <a:lnTo>
                    <a:pt x="18576" y="7774"/>
                  </a:lnTo>
                  <a:lnTo>
                    <a:pt x="18137" y="7794"/>
                  </a:lnTo>
                  <a:lnTo>
                    <a:pt x="17610" y="7767"/>
                  </a:lnTo>
                  <a:lnTo>
                    <a:pt x="17090" y="7712"/>
                  </a:lnTo>
                  <a:lnTo>
                    <a:pt x="16570" y="7597"/>
                  </a:lnTo>
                  <a:lnTo>
                    <a:pt x="16161" y="7481"/>
                  </a:lnTo>
                  <a:lnTo>
                    <a:pt x="15775" y="7345"/>
                  </a:lnTo>
                  <a:lnTo>
                    <a:pt x="15418" y="7182"/>
                  </a:lnTo>
                  <a:lnTo>
                    <a:pt x="15076" y="6998"/>
                  </a:lnTo>
                  <a:lnTo>
                    <a:pt x="13612" y="11201"/>
                  </a:lnTo>
                  <a:lnTo>
                    <a:pt x="13523" y="11419"/>
                  </a:lnTo>
                  <a:lnTo>
                    <a:pt x="13404" y="11609"/>
                  </a:lnTo>
                  <a:lnTo>
                    <a:pt x="15173" y="13949"/>
                  </a:lnTo>
                  <a:lnTo>
                    <a:pt x="15292" y="14132"/>
                  </a:lnTo>
                  <a:lnTo>
                    <a:pt x="15373" y="14343"/>
                  </a:lnTo>
                  <a:lnTo>
                    <a:pt x="15418" y="14547"/>
                  </a:lnTo>
                  <a:lnTo>
                    <a:pt x="15418" y="14765"/>
                  </a:lnTo>
                  <a:lnTo>
                    <a:pt x="15373" y="14976"/>
                  </a:lnTo>
                  <a:lnTo>
                    <a:pt x="13679" y="20682"/>
                  </a:lnTo>
                  <a:lnTo>
                    <a:pt x="13612" y="20886"/>
                  </a:lnTo>
                  <a:lnTo>
                    <a:pt x="13493" y="21063"/>
                  </a:lnTo>
                  <a:lnTo>
                    <a:pt x="13360" y="21219"/>
                  </a:lnTo>
                  <a:lnTo>
                    <a:pt x="13196" y="21348"/>
                  </a:lnTo>
                  <a:lnTo>
                    <a:pt x="13011" y="21457"/>
                  </a:lnTo>
                  <a:lnTo>
                    <a:pt x="12817" y="21532"/>
                  </a:lnTo>
                  <a:lnTo>
                    <a:pt x="12594" y="21586"/>
                  </a:lnTo>
                  <a:lnTo>
                    <a:pt x="12379" y="21600"/>
                  </a:lnTo>
                  <a:lnTo>
                    <a:pt x="12201" y="21593"/>
                  </a:lnTo>
                  <a:lnTo>
                    <a:pt x="12022" y="21559"/>
                  </a:lnTo>
                  <a:lnTo>
                    <a:pt x="11792" y="21484"/>
                  </a:lnTo>
                  <a:lnTo>
                    <a:pt x="11591" y="21369"/>
                  </a:lnTo>
                  <a:lnTo>
                    <a:pt x="11413" y="21233"/>
                  </a:lnTo>
                  <a:lnTo>
                    <a:pt x="11264" y="21070"/>
                  </a:lnTo>
                  <a:lnTo>
                    <a:pt x="11146" y="20886"/>
                  </a:lnTo>
                  <a:lnTo>
                    <a:pt x="11071" y="20682"/>
                  </a:lnTo>
                  <a:lnTo>
                    <a:pt x="11027" y="20478"/>
                  </a:lnTo>
                  <a:lnTo>
                    <a:pt x="11027" y="20260"/>
                  </a:lnTo>
                  <a:lnTo>
                    <a:pt x="11064" y="20036"/>
                  </a:lnTo>
                  <a:lnTo>
                    <a:pt x="12587" y="14887"/>
                  </a:lnTo>
                  <a:lnTo>
                    <a:pt x="10811" y="12541"/>
                  </a:lnTo>
                  <a:lnTo>
                    <a:pt x="10454" y="12473"/>
                  </a:lnTo>
                  <a:lnTo>
                    <a:pt x="9481" y="14853"/>
                  </a:lnTo>
                  <a:lnTo>
                    <a:pt x="9385" y="15037"/>
                  </a:lnTo>
                  <a:lnTo>
                    <a:pt x="9258" y="15207"/>
                  </a:lnTo>
                  <a:lnTo>
                    <a:pt x="9102" y="15350"/>
                  </a:lnTo>
                  <a:lnTo>
                    <a:pt x="8916" y="15472"/>
                  </a:lnTo>
                  <a:lnTo>
                    <a:pt x="8723" y="15561"/>
                  </a:lnTo>
                  <a:lnTo>
                    <a:pt x="8500" y="15622"/>
                  </a:lnTo>
                  <a:lnTo>
                    <a:pt x="8277" y="15649"/>
                  </a:lnTo>
                  <a:lnTo>
                    <a:pt x="3916" y="15853"/>
                  </a:lnTo>
                  <a:lnTo>
                    <a:pt x="3849" y="15853"/>
                  </a:lnTo>
                  <a:lnTo>
                    <a:pt x="3611" y="15833"/>
                  </a:lnTo>
                  <a:lnTo>
                    <a:pt x="3396" y="15778"/>
                  </a:lnTo>
                  <a:lnTo>
                    <a:pt x="3188" y="15697"/>
                  </a:lnTo>
                  <a:lnTo>
                    <a:pt x="3002" y="15574"/>
                  </a:lnTo>
                  <a:lnTo>
                    <a:pt x="2838" y="15438"/>
                  </a:lnTo>
                  <a:lnTo>
                    <a:pt x="2705" y="15275"/>
                  </a:lnTo>
                  <a:lnTo>
                    <a:pt x="2601" y="15085"/>
                  </a:lnTo>
                  <a:lnTo>
                    <a:pt x="2526" y="14887"/>
                  </a:lnTo>
                  <a:lnTo>
                    <a:pt x="2497" y="14677"/>
                  </a:lnTo>
                  <a:lnTo>
                    <a:pt x="2504" y="14452"/>
                  </a:lnTo>
                  <a:lnTo>
                    <a:pt x="2563" y="14235"/>
                  </a:lnTo>
                  <a:lnTo>
                    <a:pt x="2653" y="14044"/>
                  </a:lnTo>
                  <a:lnTo>
                    <a:pt x="2772" y="13860"/>
                  </a:lnTo>
                  <a:lnTo>
                    <a:pt x="2928" y="13704"/>
                  </a:lnTo>
                  <a:lnTo>
                    <a:pt x="3113" y="13582"/>
                  </a:lnTo>
                  <a:lnTo>
                    <a:pt x="3314" y="13473"/>
                  </a:lnTo>
                  <a:lnTo>
                    <a:pt x="3544" y="13405"/>
                  </a:lnTo>
                  <a:lnTo>
                    <a:pt x="3782" y="13378"/>
                  </a:lnTo>
                  <a:lnTo>
                    <a:pt x="7252" y="13214"/>
                  </a:lnTo>
                  <a:lnTo>
                    <a:pt x="8374" y="10501"/>
                  </a:lnTo>
                  <a:lnTo>
                    <a:pt x="8352" y="10242"/>
                  </a:lnTo>
                  <a:lnTo>
                    <a:pt x="8374" y="9963"/>
                  </a:lnTo>
                  <a:lnTo>
                    <a:pt x="8448" y="9691"/>
                  </a:lnTo>
                  <a:lnTo>
                    <a:pt x="10024" y="5162"/>
                  </a:lnTo>
                  <a:lnTo>
                    <a:pt x="9667" y="5312"/>
                  </a:lnTo>
                  <a:lnTo>
                    <a:pt x="9318" y="5482"/>
                  </a:lnTo>
                  <a:lnTo>
                    <a:pt x="8931" y="5699"/>
                  </a:lnTo>
                  <a:lnTo>
                    <a:pt x="8582" y="5930"/>
                  </a:lnTo>
                  <a:lnTo>
                    <a:pt x="8263" y="6182"/>
                  </a:lnTo>
                  <a:lnTo>
                    <a:pt x="7980" y="6441"/>
                  </a:lnTo>
                  <a:lnTo>
                    <a:pt x="7742" y="6719"/>
                  </a:lnTo>
                  <a:lnTo>
                    <a:pt x="7534" y="6998"/>
                  </a:lnTo>
                  <a:lnTo>
                    <a:pt x="7386" y="7291"/>
                  </a:lnTo>
                  <a:lnTo>
                    <a:pt x="7267" y="7576"/>
                  </a:lnTo>
                  <a:lnTo>
                    <a:pt x="7200" y="7767"/>
                  </a:lnTo>
                  <a:lnTo>
                    <a:pt x="7081" y="7937"/>
                  </a:lnTo>
                  <a:lnTo>
                    <a:pt x="6940" y="8080"/>
                  </a:lnTo>
                  <a:lnTo>
                    <a:pt x="6769" y="8195"/>
                  </a:lnTo>
                  <a:lnTo>
                    <a:pt x="6576" y="8277"/>
                  </a:lnTo>
                  <a:lnTo>
                    <a:pt x="6368" y="8331"/>
                  </a:lnTo>
                  <a:lnTo>
                    <a:pt x="6420" y="8420"/>
                  </a:lnTo>
                  <a:lnTo>
                    <a:pt x="6435" y="8508"/>
                  </a:lnTo>
                  <a:lnTo>
                    <a:pt x="6427" y="8596"/>
                  </a:lnTo>
                  <a:lnTo>
                    <a:pt x="6390" y="8685"/>
                  </a:lnTo>
                  <a:lnTo>
                    <a:pt x="6323" y="8760"/>
                  </a:lnTo>
                  <a:lnTo>
                    <a:pt x="6019" y="9011"/>
                  </a:lnTo>
                  <a:lnTo>
                    <a:pt x="7230" y="10188"/>
                  </a:lnTo>
                  <a:lnTo>
                    <a:pt x="4042" y="12915"/>
                  </a:lnTo>
                  <a:lnTo>
                    <a:pt x="0" y="8977"/>
                  </a:lnTo>
                  <a:lnTo>
                    <a:pt x="3188" y="6250"/>
                  </a:lnTo>
                  <a:lnTo>
                    <a:pt x="4391" y="7427"/>
                  </a:lnTo>
                  <a:lnTo>
                    <a:pt x="4696" y="7168"/>
                  </a:lnTo>
                  <a:lnTo>
                    <a:pt x="4770" y="7121"/>
                  </a:lnTo>
                  <a:lnTo>
                    <a:pt x="4859" y="7093"/>
                  </a:lnTo>
                  <a:lnTo>
                    <a:pt x="4949" y="7087"/>
                  </a:lnTo>
                  <a:lnTo>
                    <a:pt x="5038" y="7093"/>
                  </a:lnTo>
                  <a:lnTo>
                    <a:pt x="5053" y="7066"/>
                  </a:lnTo>
                  <a:lnTo>
                    <a:pt x="5060" y="7025"/>
                  </a:lnTo>
                  <a:lnTo>
                    <a:pt x="5201" y="6638"/>
                  </a:lnTo>
                  <a:lnTo>
                    <a:pt x="5380" y="6243"/>
                  </a:lnTo>
                  <a:lnTo>
                    <a:pt x="5602" y="5876"/>
                  </a:lnTo>
                  <a:lnTo>
                    <a:pt x="5870" y="5509"/>
                  </a:lnTo>
                  <a:lnTo>
                    <a:pt x="6160" y="5155"/>
                  </a:lnTo>
                  <a:lnTo>
                    <a:pt x="6502" y="4822"/>
                  </a:lnTo>
                  <a:lnTo>
                    <a:pt x="6873" y="4502"/>
                  </a:lnTo>
                  <a:lnTo>
                    <a:pt x="7282" y="4203"/>
                  </a:lnTo>
                  <a:lnTo>
                    <a:pt x="7713" y="3917"/>
                  </a:lnTo>
                  <a:lnTo>
                    <a:pt x="8188" y="3659"/>
                  </a:lnTo>
                  <a:lnTo>
                    <a:pt x="8723" y="3401"/>
                  </a:lnTo>
                  <a:lnTo>
                    <a:pt x="9273" y="3183"/>
                  </a:lnTo>
                  <a:lnTo>
                    <a:pt x="9838" y="2992"/>
                  </a:lnTo>
                  <a:lnTo>
                    <a:pt x="10410" y="2850"/>
                  </a:lnTo>
                  <a:lnTo>
                    <a:pt x="10975" y="2734"/>
                  </a:lnTo>
                  <a:lnTo>
                    <a:pt x="11539" y="2652"/>
                  </a:lnTo>
                  <a:lnTo>
                    <a:pt x="7155" y="1693"/>
                  </a:lnTo>
                  <a:lnTo>
                    <a:pt x="6539" y="803"/>
                  </a:lnTo>
                  <a:lnTo>
                    <a:pt x="7839" y="537"/>
                  </a:lnTo>
                  <a:lnTo>
                    <a:pt x="13025" y="2476"/>
                  </a:lnTo>
                  <a:lnTo>
                    <a:pt x="10388" y="830"/>
                  </a:lnTo>
                  <a:lnTo>
                    <a:pt x="10024" y="0"/>
                  </a:lnTo>
                  <a:close/>
                </a:path>
              </a:pathLst>
            </a:custGeom>
            <a:solidFill>
              <a:schemeClr val="accent6">
                <a:satOff val="-19706"/>
                <a:lumOff val="43627"/>
              </a:schemeClr>
            </a:solidFill>
            <a:ln w="12700" cap="flat">
              <a:noFill/>
              <a:miter lim="400000"/>
            </a:ln>
            <a:effectLst>
              <a:outerShdw blurRad="50800" dist="38100" dir="5400000" rotWithShape="0">
                <a:srgbClr val="000000">
                  <a:alpha val="40000"/>
                </a:srgbClr>
              </a:outerShdw>
              <a:reflection stA="52000" endPos="40000" dir="5400000" sy="-100000" algn="bl" rotWithShape="0"/>
            </a:effectLst>
          </p:spPr>
          <p:txBody>
            <a:bodyPr wrap="square" lIns="0" tIns="0" rIns="0" bIns="0" numCol="1" anchor="t">
              <a:noAutofit/>
            </a:bodyPr>
            <a:lstStyle/>
            <a:p>
              <a:pPr algn="ctr">
                <a:defRPr sz="5900" b="1">
                  <a:solidFill>
                    <a:srgbClr val="FFFFFF"/>
                  </a:solidFill>
                  <a:latin typeface="Trebuchet MS"/>
                  <a:ea typeface="Trebuchet MS"/>
                  <a:cs typeface="Trebuchet MS"/>
                  <a:sym typeface="Trebuchet MS"/>
                </a:defRPr>
              </a:pPr>
              <a:endParaRPr/>
            </a:p>
          </p:txBody>
        </p:sp>
      </p:grpSp>
      <p:sp>
        <p:nvSpPr>
          <p:cNvPr id="1661" name="Textbox 1"/>
          <p:cNvSpPr txBox="1"/>
          <p:nvPr/>
        </p:nvSpPr>
        <p:spPr>
          <a:xfrm>
            <a:off x="3290871" y="2474421"/>
            <a:ext cx="10014457" cy="2460068"/>
          </a:xfrm>
          <a:prstGeom prst="rect">
            <a:avLst/>
          </a:prstGeom>
          <a:ln w="12700">
            <a:miter lim="400000"/>
          </a:ln>
          <a:extLst>
            <a:ext uri="{C572A759-6A51-4108-AA02-DFA0A04FC94B}">
              <ma14:wrappingTextBoxFlag xmlns:ma14="http://schemas.microsoft.com/office/mac/drawingml/2011/main" val="1"/>
            </a:ext>
          </a:extLst>
        </p:spPr>
        <p:txBody>
          <a:bodyPr lIns="120858" tIns="120858" rIns="120858" bIns="120858">
            <a:spAutoFit/>
          </a:bodyPr>
          <a:lstStyle/>
          <a:p>
            <a:pPr algn="r">
              <a:defRPr sz="3600">
                <a:solidFill>
                  <a:schemeClr val="accent6">
                    <a:lumOff val="-2549"/>
                  </a:schemeClr>
                </a:solidFill>
                <a:latin typeface="Oswald"/>
                <a:ea typeface="Oswald"/>
                <a:cs typeface="Oswald"/>
                <a:sym typeface="Oswald"/>
              </a:defRPr>
            </a:pPr>
            <a:r>
              <a:rPr lang="es-CL" dirty="0" smtClean="0"/>
              <a:t>Los tomadores de decisión deben </a:t>
            </a:r>
            <a:r>
              <a:rPr lang="es-CL" dirty="0"/>
              <a:t>exigir mucho más de sus </a:t>
            </a:r>
            <a:r>
              <a:rPr lang="es-CL" b="1" dirty="0"/>
              <a:t>sistemas alimentarios -como vehículos para proteger la salud, la productividad y el medio ambiente</a:t>
            </a:r>
            <a:r>
              <a:rPr dirty="0" smtClean="0"/>
              <a:t>.</a:t>
            </a:r>
            <a:endParaRPr dirty="0"/>
          </a:p>
        </p:txBody>
      </p:sp>
      <p:sp>
        <p:nvSpPr>
          <p:cNvPr id="1662" name="20 Forma libre"/>
          <p:cNvSpPr/>
          <p:nvPr/>
        </p:nvSpPr>
        <p:spPr>
          <a:xfrm>
            <a:off x="1627468" y="4837002"/>
            <a:ext cx="7985918" cy="85475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490" y="89"/>
                </a:lnTo>
                <a:lnTo>
                  <a:pt x="0" y="0"/>
                </a:lnTo>
              </a:path>
            </a:pathLst>
          </a:custGeom>
          <a:ln w="19050" cap="rnd">
            <a:solidFill>
              <a:srgbClr val="0A5263"/>
            </a:solidFill>
            <a:bevel/>
            <a:tailEnd type="oval"/>
          </a:ln>
        </p:spPr>
        <p:txBody>
          <a:bodyPr lIns="0" tIns="0" rIns="0" bIns="0" anchor="ctr"/>
          <a:lstStyle/>
          <a:p>
            <a:pPr algn="ctr">
              <a:defRPr>
                <a:solidFill>
                  <a:srgbClr val="A6A6A6"/>
                </a:solidFill>
              </a:defRPr>
            </a:pPr>
            <a:endParaRPr/>
          </a:p>
        </p:txBody>
      </p:sp>
      <p:sp>
        <p:nvSpPr>
          <p:cNvPr id="1663" name="23 CuadroTexto"/>
          <p:cNvSpPr txBox="1"/>
          <p:nvPr/>
        </p:nvSpPr>
        <p:spPr>
          <a:xfrm>
            <a:off x="1627469" y="3252201"/>
            <a:ext cx="2079918" cy="1528327"/>
          </a:xfrm>
          <a:prstGeom prst="rect">
            <a:avLst/>
          </a:prstGeom>
          <a:ln w="12700">
            <a:miter lim="400000"/>
          </a:ln>
          <a:extLst>
            <a:ext uri="{C572A759-6A51-4108-AA02-DFA0A04FC94B}">
              <ma14:wrappingTextBoxFlag xmlns:ma14="http://schemas.microsoft.com/office/mac/drawingml/2011/main" val="1"/>
            </a:ext>
          </a:extLst>
        </p:spPr>
        <p:txBody>
          <a:bodyPr lIns="91062" tIns="91062" rIns="91062" bIns="91062">
            <a:spAutoFit/>
          </a:bodyPr>
          <a:lstStyle>
            <a:lvl1pPr algn="ctr" defTabSz="1821015">
              <a:defRPr sz="8800" b="1" cap="small">
                <a:solidFill>
                  <a:schemeClr val="accent3"/>
                </a:solidFill>
                <a:latin typeface="Oswald"/>
                <a:ea typeface="Oswald"/>
                <a:cs typeface="Oswald"/>
                <a:sym typeface="Oswald"/>
              </a:defRPr>
            </a:lvl1pPr>
          </a:lstStyle>
          <a:p>
            <a:r>
              <a:t>01</a:t>
            </a:r>
          </a:p>
        </p:txBody>
      </p:sp>
      <p:sp>
        <p:nvSpPr>
          <p:cNvPr id="1664" name="26 Forma libre"/>
          <p:cNvSpPr/>
          <p:nvPr/>
        </p:nvSpPr>
        <p:spPr>
          <a:xfrm rot="10800000">
            <a:off x="16185583" y="5184525"/>
            <a:ext cx="6422050" cy="31253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755" y="0"/>
                </a:lnTo>
                <a:lnTo>
                  <a:pt x="0" y="18"/>
                </a:lnTo>
              </a:path>
            </a:pathLst>
          </a:custGeom>
          <a:ln w="19050" cap="rnd">
            <a:solidFill>
              <a:schemeClr val="accent6">
                <a:satOff val="-16693"/>
                <a:lumOff val="21813"/>
              </a:schemeClr>
            </a:solidFill>
            <a:bevel/>
            <a:tailEnd type="oval"/>
          </a:ln>
        </p:spPr>
        <p:txBody>
          <a:bodyPr lIns="0" tIns="0" rIns="0" bIns="0" anchor="ctr"/>
          <a:lstStyle/>
          <a:p>
            <a:pPr algn="ctr">
              <a:defRPr>
                <a:solidFill>
                  <a:srgbClr val="A6A6A6"/>
                </a:solidFill>
              </a:defRPr>
            </a:pPr>
            <a:endParaRPr/>
          </a:p>
        </p:txBody>
      </p:sp>
      <p:sp>
        <p:nvSpPr>
          <p:cNvPr id="1665" name="9 CuadroTexto"/>
          <p:cNvSpPr txBox="1"/>
          <p:nvPr/>
        </p:nvSpPr>
        <p:spPr>
          <a:xfrm>
            <a:off x="14369379" y="2541001"/>
            <a:ext cx="2079918" cy="1528327"/>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91062" tIns="91062" rIns="91062" bIns="91062">
            <a:spAutoFit/>
          </a:bodyPr>
          <a:lstStyle>
            <a:lvl1pPr algn="ctr" defTabSz="1821015">
              <a:defRPr sz="8800" b="1" cap="small">
                <a:solidFill>
                  <a:schemeClr val="accent6">
                    <a:satOff val="-19706"/>
                    <a:lumOff val="43627"/>
                  </a:schemeClr>
                </a:solidFill>
                <a:latin typeface="Oswald"/>
                <a:ea typeface="Oswald"/>
                <a:cs typeface="Oswald"/>
                <a:sym typeface="Oswald"/>
              </a:defRPr>
            </a:lvl1pPr>
          </a:lstStyle>
          <a:p>
            <a:r>
              <a:t>03</a:t>
            </a:r>
          </a:p>
        </p:txBody>
      </p:sp>
      <p:sp>
        <p:nvSpPr>
          <p:cNvPr id="1666" name="Start with nutrition/diet quality problems, and work backwards to modify food systems to be fit-for-purpose"/>
          <p:cNvSpPr txBox="1"/>
          <p:nvPr/>
        </p:nvSpPr>
        <p:spPr>
          <a:xfrm>
            <a:off x="1680876" y="10816858"/>
            <a:ext cx="10014457" cy="23083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767881">
              <a:spcBef>
                <a:spcPts val="600"/>
              </a:spcBef>
              <a:buSzPct val="100000"/>
              <a:defRPr sz="3600">
                <a:solidFill>
                  <a:schemeClr val="accent6">
                    <a:lumOff val="-2549"/>
                  </a:schemeClr>
                </a:solidFill>
                <a:latin typeface="+mn-lt"/>
                <a:ea typeface="+mn-ea"/>
                <a:cs typeface="+mn-cs"/>
                <a:sym typeface="Helvetica"/>
              </a:defRPr>
            </a:pPr>
            <a:r>
              <a:rPr lang="es-CL" dirty="0" smtClean="0"/>
              <a:t>Identificar problemáticas </a:t>
            </a:r>
            <a:r>
              <a:rPr lang="es-CL" dirty="0"/>
              <a:t>de nutrición / calidad de la dieta, y </a:t>
            </a:r>
            <a:r>
              <a:rPr lang="es-CL" dirty="0" smtClean="0"/>
              <a:t>trabajar </a:t>
            </a:r>
            <a:r>
              <a:rPr lang="es-CL" dirty="0"/>
              <a:t>hacia atrás para modificar los sistemas de alimentos para que sean aptos para </a:t>
            </a:r>
            <a:r>
              <a:rPr lang="es-CL" dirty="0" smtClean="0"/>
              <a:t>ese </a:t>
            </a:r>
            <a:r>
              <a:rPr lang="es-CL" dirty="0"/>
              <a:t>propósito</a:t>
            </a:r>
            <a:r>
              <a:rPr lang="es-ES" dirty="0" smtClean="0"/>
              <a:t> </a:t>
            </a:r>
            <a:endParaRPr dirty="0"/>
          </a:p>
        </p:txBody>
      </p:sp>
      <p:sp>
        <p:nvSpPr>
          <p:cNvPr id="1667" name="Source: Patrick Webb’s Keynote Presentation at the International Symposium on Sustainable Food Systems for Healthy Diets and Improved Nutrition, Rome, Italy 2016."/>
          <p:cNvSpPr txBox="1"/>
          <p:nvPr/>
        </p:nvSpPr>
        <p:spPr>
          <a:xfrm>
            <a:off x="12514170" y="12683159"/>
            <a:ext cx="9843381" cy="65753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lvl1pPr>
          </a:lstStyle>
          <a:p>
            <a:r>
              <a:t>Source: Patrick Webb’s Keynote Presentation at the International Symposium on Sustainable Food Systems for Healthy Diets and Improved Nutrition, Rome, Italy 2016.</a:t>
            </a:r>
          </a:p>
        </p:txBody>
      </p:sp>
      <p:sp>
        <p:nvSpPr>
          <p:cNvPr id="1668" name="9 CuadroTexto"/>
          <p:cNvSpPr txBox="1"/>
          <p:nvPr/>
        </p:nvSpPr>
        <p:spPr>
          <a:xfrm>
            <a:off x="81512" y="9429840"/>
            <a:ext cx="1678082" cy="1528327"/>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91062" tIns="91062" rIns="91062" bIns="91062">
            <a:spAutoFit/>
          </a:bodyPr>
          <a:lstStyle>
            <a:lvl1pPr algn="ctr" defTabSz="1821015">
              <a:defRPr sz="8800" b="1" cap="small">
                <a:solidFill>
                  <a:schemeClr val="accent4"/>
                </a:solidFill>
                <a:latin typeface="Oswald"/>
                <a:ea typeface="Oswald"/>
                <a:cs typeface="Oswald"/>
                <a:sym typeface="Oswald"/>
              </a:defRPr>
            </a:lvl1pPr>
          </a:lstStyle>
          <a:p>
            <a:r>
              <a:rPr dirty="0"/>
              <a:t>02</a:t>
            </a:r>
          </a:p>
        </p:txBody>
      </p:sp>
      <p:grpSp>
        <p:nvGrpSpPr>
          <p:cNvPr id="1671" name="8 Grupo"/>
          <p:cNvGrpSpPr/>
          <p:nvPr/>
        </p:nvGrpSpPr>
        <p:grpSpPr>
          <a:xfrm>
            <a:off x="12046208" y="7206734"/>
            <a:ext cx="3857402" cy="4693377"/>
            <a:chOff x="0" y="0"/>
            <a:chExt cx="3857400" cy="4693375"/>
          </a:xfrm>
        </p:grpSpPr>
        <p:sp>
          <p:nvSpPr>
            <p:cNvPr id="1669" name="Freeform 7"/>
            <p:cNvSpPr/>
            <p:nvPr/>
          </p:nvSpPr>
          <p:spPr>
            <a:xfrm>
              <a:off x="2197405" y="-1"/>
              <a:ext cx="1062877" cy="1050937"/>
            </a:xfrm>
            <a:custGeom>
              <a:avLst/>
              <a:gdLst/>
              <a:ahLst/>
              <a:cxnLst>
                <a:cxn ang="0">
                  <a:pos x="wd2" y="hd2"/>
                </a:cxn>
                <a:cxn ang="5400000">
                  <a:pos x="wd2" y="hd2"/>
                </a:cxn>
                <a:cxn ang="10800000">
                  <a:pos x="wd2" y="hd2"/>
                </a:cxn>
                <a:cxn ang="16200000">
                  <a:pos x="wd2" y="hd2"/>
                </a:cxn>
              </a:cxnLst>
              <a:rect l="0" t="0" r="r" b="b"/>
              <a:pathLst>
                <a:path w="21600" h="21600" extrusionOk="0">
                  <a:moveTo>
                    <a:pt x="10786" y="0"/>
                  </a:moveTo>
                  <a:lnTo>
                    <a:pt x="12169" y="82"/>
                  </a:lnTo>
                  <a:lnTo>
                    <a:pt x="13470" y="327"/>
                  </a:lnTo>
                  <a:lnTo>
                    <a:pt x="14689" y="708"/>
                  </a:lnTo>
                  <a:lnTo>
                    <a:pt x="15854" y="1226"/>
                  </a:lnTo>
                  <a:lnTo>
                    <a:pt x="16939" y="1907"/>
                  </a:lnTo>
                  <a:lnTo>
                    <a:pt x="17941" y="2724"/>
                  </a:lnTo>
                  <a:lnTo>
                    <a:pt x="18863" y="3595"/>
                  </a:lnTo>
                  <a:lnTo>
                    <a:pt x="19649" y="4603"/>
                  </a:lnTo>
                  <a:lnTo>
                    <a:pt x="20326" y="5720"/>
                  </a:lnTo>
                  <a:lnTo>
                    <a:pt x="20841" y="6891"/>
                  </a:lnTo>
                  <a:lnTo>
                    <a:pt x="21275" y="8144"/>
                  </a:lnTo>
                  <a:lnTo>
                    <a:pt x="21492" y="9452"/>
                  </a:lnTo>
                  <a:lnTo>
                    <a:pt x="21600" y="10786"/>
                  </a:lnTo>
                  <a:lnTo>
                    <a:pt x="21492" y="12148"/>
                  </a:lnTo>
                  <a:lnTo>
                    <a:pt x="21275" y="13456"/>
                  </a:lnTo>
                  <a:lnTo>
                    <a:pt x="20841" y="14681"/>
                  </a:lnTo>
                  <a:lnTo>
                    <a:pt x="20326" y="15880"/>
                  </a:lnTo>
                  <a:lnTo>
                    <a:pt x="19649" y="16969"/>
                  </a:lnTo>
                  <a:lnTo>
                    <a:pt x="18863" y="17950"/>
                  </a:lnTo>
                  <a:lnTo>
                    <a:pt x="17941" y="18876"/>
                  </a:lnTo>
                  <a:lnTo>
                    <a:pt x="16939" y="19666"/>
                  </a:lnTo>
                  <a:lnTo>
                    <a:pt x="15854" y="20320"/>
                  </a:lnTo>
                  <a:lnTo>
                    <a:pt x="14689" y="20865"/>
                  </a:lnTo>
                  <a:lnTo>
                    <a:pt x="13470" y="21273"/>
                  </a:lnTo>
                  <a:lnTo>
                    <a:pt x="12169" y="21518"/>
                  </a:lnTo>
                  <a:lnTo>
                    <a:pt x="10786" y="21600"/>
                  </a:lnTo>
                  <a:lnTo>
                    <a:pt x="9431" y="21518"/>
                  </a:lnTo>
                  <a:lnTo>
                    <a:pt x="8130" y="21273"/>
                  </a:lnTo>
                  <a:lnTo>
                    <a:pt x="6884" y="20865"/>
                  </a:lnTo>
                  <a:lnTo>
                    <a:pt x="5746" y="20320"/>
                  </a:lnTo>
                  <a:lnTo>
                    <a:pt x="4634" y="19666"/>
                  </a:lnTo>
                  <a:lnTo>
                    <a:pt x="3632" y="18876"/>
                  </a:lnTo>
                  <a:lnTo>
                    <a:pt x="2737" y="17950"/>
                  </a:lnTo>
                  <a:lnTo>
                    <a:pt x="1951" y="16969"/>
                  </a:lnTo>
                  <a:lnTo>
                    <a:pt x="1274" y="15880"/>
                  </a:lnTo>
                  <a:lnTo>
                    <a:pt x="732" y="14681"/>
                  </a:lnTo>
                  <a:lnTo>
                    <a:pt x="352" y="13456"/>
                  </a:lnTo>
                  <a:lnTo>
                    <a:pt x="81" y="12148"/>
                  </a:lnTo>
                  <a:lnTo>
                    <a:pt x="0" y="10786"/>
                  </a:lnTo>
                  <a:lnTo>
                    <a:pt x="81" y="9452"/>
                  </a:lnTo>
                  <a:lnTo>
                    <a:pt x="352" y="8144"/>
                  </a:lnTo>
                  <a:lnTo>
                    <a:pt x="732" y="6891"/>
                  </a:lnTo>
                  <a:lnTo>
                    <a:pt x="1274" y="5720"/>
                  </a:lnTo>
                  <a:lnTo>
                    <a:pt x="1951" y="4603"/>
                  </a:lnTo>
                  <a:lnTo>
                    <a:pt x="2737" y="3595"/>
                  </a:lnTo>
                  <a:lnTo>
                    <a:pt x="3632" y="2724"/>
                  </a:lnTo>
                  <a:lnTo>
                    <a:pt x="4634" y="1907"/>
                  </a:lnTo>
                  <a:lnTo>
                    <a:pt x="5746" y="1226"/>
                  </a:lnTo>
                  <a:lnTo>
                    <a:pt x="6884" y="708"/>
                  </a:lnTo>
                  <a:lnTo>
                    <a:pt x="8130" y="327"/>
                  </a:lnTo>
                  <a:lnTo>
                    <a:pt x="9431" y="82"/>
                  </a:lnTo>
                  <a:lnTo>
                    <a:pt x="10786" y="0"/>
                  </a:lnTo>
                  <a:close/>
                </a:path>
              </a:pathLst>
            </a:custGeom>
            <a:solidFill>
              <a:schemeClr val="accent5">
                <a:satOff val="-3514"/>
                <a:lumOff val="-10470"/>
              </a:schemeClr>
            </a:solidFill>
            <a:ln w="12700" cap="flat">
              <a:noFill/>
              <a:miter lim="400000"/>
            </a:ln>
            <a:effectLst>
              <a:outerShdw blurRad="50800" dist="38100" dir="5400000" rotWithShape="0">
                <a:srgbClr val="000000">
                  <a:alpha val="40000"/>
                </a:srgbClr>
              </a:outerShdw>
            </a:effectLst>
          </p:spPr>
          <p:txBody>
            <a:bodyPr wrap="square" lIns="0" tIns="0" rIns="0" bIns="0" numCol="1" anchor="t">
              <a:noAutofit/>
            </a:bodyPr>
            <a:lstStyle/>
            <a:p>
              <a:pPr algn="ctr">
                <a:defRPr sz="5900" b="1">
                  <a:solidFill>
                    <a:srgbClr val="FFFFFF"/>
                  </a:solidFill>
                  <a:latin typeface="Trebuchet MS"/>
                  <a:ea typeface="Trebuchet MS"/>
                  <a:cs typeface="Trebuchet MS"/>
                  <a:sym typeface="Trebuchet MS"/>
                </a:defRPr>
              </a:pPr>
              <a:endParaRPr/>
            </a:p>
          </p:txBody>
        </p:sp>
        <p:sp>
          <p:nvSpPr>
            <p:cNvPr id="1670" name="Freeform 8"/>
            <p:cNvSpPr/>
            <p:nvPr/>
          </p:nvSpPr>
          <p:spPr>
            <a:xfrm>
              <a:off x="-1" y="477696"/>
              <a:ext cx="3857402" cy="4215680"/>
            </a:xfrm>
            <a:custGeom>
              <a:avLst/>
              <a:gdLst/>
              <a:ahLst/>
              <a:cxnLst>
                <a:cxn ang="0">
                  <a:pos x="wd2" y="hd2"/>
                </a:cxn>
                <a:cxn ang="5400000">
                  <a:pos x="wd2" y="hd2"/>
                </a:cxn>
                <a:cxn ang="10800000">
                  <a:pos x="wd2" y="hd2"/>
                </a:cxn>
                <a:cxn ang="16200000">
                  <a:pos x="wd2" y="hd2"/>
                </a:cxn>
              </a:cxnLst>
              <a:rect l="0" t="0" r="r" b="b"/>
              <a:pathLst>
                <a:path w="21600" h="21600" extrusionOk="0">
                  <a:moveTo>
                    <a:pt x="4941" y="7359"/>
                  </a:moveTo>
                  <a:lnTo>
                    <a:pt x="4919" y="7359"/>
                  </a:lnTo>
                  <a:lnTo>
                    <a:pt x="4904" y="7379"/>
                  </a:lnTo>
                  <a:lnTo>
                    <a:pt x="4607" y="7631"/>
                  </a:lnTo>
                  <a:lnTo>
                    <a:pt x="5818" y="8814"/>
                  </a:lnTo>
                  <a:lnTo>
                    <a:pt x="6123" y="8562"/>
                  </a:lnTo>
                  <a:lnTo>
                    <a:pt x="6130" y="8535"/>
                  </a:lnTo>
                  <a:lnTo>
                    <a:pt x="6137" y="8522"/>
                  </a:lnTo>
                  <a:lnTo>
                    <a:pt x="6137" y="8501"/>
                  </a:lnTo>
                  <a:lnTo>
                    <a:pt x="6123" y="8481"/>
                  </a:lnTo>
                  <a:lnTo>
                    <a:pt x="5989" y="8352"/>
                  </a:lnTo>
                  <a:lnTo>
                    <a:pt x="5967" y="8331"/>
                  </a:lnTo>
                  <a:lnTo>
                    <a:pt x="5915" y="8324"/>
                  </a:lnTo>
                  <a:lnTo>
                    <a:pt x="5870" y="8318"/>
                  </a:lnTo>
                  <a:lnTo>
                    <a:pt x="5677" y="8250"/>
                  </a:lnTo>
                  <a:lnTo>
                    <a:pt x="5506" y="8161"/>
                  </a:lnTo>
                  <a:lnTo>
                    <a:pt x="5357" y="8046"/>
                  </a:lnTo>
                  <a:lnTo>
                    <a:pt x="5231" y="7910"/>
                  </a:lnTo>
                  <a:lnTo>
                    <a:pt x="5127" y="7753"/>
                  </a:lnTo>
                  <a:lnTo>
                    <a:pt x="5067" y="7590"/>
                  </a:lnTo>
                  <a:lnTo>
                    <a:pt x="5023" y="7420"/>
                  </a:lnTo>
                  <a:lnTo>
                    <a:pt x="4986" y="7379"/>
                  </a:lnTo>
                  <a:lnTo>
                    <a:pt x="4971" y="7359"/>
                  </a:lnTo>
                  <a:lnTo>
                    <a:pt x="4941" y="7359"/>
                  </a:lnTo>
                  <a:close/>
                  <a:moveTo>
                    <a:pt x="10024" y="0"/>
                  </a:moveTo>
                  <a:lnTo>
                    <a:pt x="10952" y="408"/>
                  </a:lnTo>
                  <a:lnTo>
                    <a:pt x="13798" y="2741"/>
                  </a:lnTo>
                  <a:lnTo>
                    <a:pt x="13754" y="2734"/>
                  </a:lnTo>
                  <a:lnTo>
                    <a:pt x="13976" y="2809"/>
                  </a:lnTo>
                  <a:lnTo>
                    <a:pt x="14125" y="2870"/>
                  </a:lnTo>
                  <a:lnTo>
                    <a:pt x="14274" y="2945"/>
                  </a:lnTo>
                  <a:lnTo>
                    <a:pt x="14400" y="3033"/>
                  </a:lnTo>
                  <a:lnTo>
                    <a:pt x="14653" y="3196"/>
                  </a:lnTo>
                  <a:lnTo>
                    <a:pt x="14898" y="3394"/>
                  </a:lnTo>
                  <a:lnTo>
                    <a:pt x="15113" y="3618"/>
                  </a:lnTo>
                  <a:lnTo>
                    <a:pt x="15314" y="3863"/>
                  </a:lnTo>
                  <a:lnTo>
                    <a:pt x="15463" y="4121"/>
                  </a:lnTo>
                  <a:lnTo>
                    <a:pt x="15589" y="4400"/>
                  </a:lnTo>
                  <a:lnTo>
                    <a:pt x="15641" y="4523"/>
                  </a:lnTo>
                  <a:lnTo>
                    <a:pt x="15752" y="4720"/>
                  </a:lnTo>
                  <a:lnTo>
                    <a:pt x="15886" y="4904"/>
                  </a:lnTo>
                  <a:lnTo>
                    <a:pt x="16072" y="5074"/>
                  </a:lnTo>
                  <a:lnTo>
                    <a:pt x="16302" y="5230"/>
                  </a:lnTo>
                  <a:lnTo>
                    <a:pt x="16562" y="5366"/>
                  </a:lnTo>
                  <a:lnTo>
                    <a:pt x="16852" y="5482"/>
                  </a:lnTo>
                  <a:lnTo>
                    <a:pt x="17164" y="5577"/>
                  </a:lnTo>
                  <a:lnTo>
                    <a:pt x="17491" y="5645"/>
                  </a:lnTo>
                  <a:lnTo>
                    <a:pt x="17818" y="5679"/>
                  </a:lnTo>
                  <a:lnTo>
                    <a:pt x="18130" y="5699"/>
                  </a:lnTo>
                  <a:lnTo>
                    <a:pt x="18450" y="5686"/>
                  </a:lnTo>
                  <a:lnTo>
                    <a:pt x="18747" y="5652"/>
                  </a:lnTo>
                  <a:lnTo>
                    <a:pt x="19022" y="5590"/>
                  </a:lnTo>
                  <a:lnTo>
                    <a:pt x="19282" y="5502"/>
                  </a:lnTo>
                  <a:lnTo>
                    <a:pt x="19520" y="5400"/>
                  </a:lnTo>
                  <a:lnTo>
                    <a:pt x="19713" y="5278"/>
                  </a:lnTo>
                  <a:lnTo>
                    <a:pt x="19884" y="5162"/>
                  </a:lnTo>
                  <a:lnTo>
                    <a:pt x="20062" y="5087"/>
                  </a:lnTo>
                  <a:lnTo>
                    <a:pt x="20255" y="5040"/>
                  </a:lnTo>
                  <a:lnTo>
                    <a:pt x="20448" y="5026"/>
                  </a:lnTo>
                  <a:lnTo>
                    <a:pt x="20641" y="5040"/>
                  </a:lnTo>
                  <a:lnTo>
                    <a:pt x="20842" y="5080"/>
                  </a:lnTo>
                  <a:lnTo>
                    <a:pt x="21020" y="5155"/>
                  </a:lnTo>
                  <a:lnTo>
                    <a:pt x="21176" y="5257"/>
                  </a:lnTo>
                  <a:lnTo>
                    <a:pt x="21333" y="5393"/>
                  </a:lnTo>
                  <a:lnTo>
                    <a:pt x="21444" y="5550"/>
                  </a:lnTo>
                  <a:lnTo>
                    <a:pt x="21533" y="5720"/>
                  </a:lnTo>
                  <a:lnTo>
                    <a:pt x="21585" y="5890"/>
                  </a:lnTo>
                  <a:lnTo>
                    <a:pt x="21600" y="6066"/>
                  </a:lnTo>
                  <a:lnTo>
                    <a:pt x="21585" y="6243"/>
                  </a:lnTo>
                  <a:lnTo>
                    <a:pt x="21533" y="6420"/>
                  </a:lnTo>
                  <a:lnTo>
                    <a:pt x="21459" y="6583"/>
                  </a:lnTo>
                  <a:lnTo>
                    <a:pt x="21340" y="6740"/>
                  </a:lnTo>
                  <a:lnTo>
                    <a:pt x="21199" y="6876"/>
                  </a:lnTo>
                  <a:lnTo>
                    <a:pt x="20894" y="7080"/>
                  </a:lnTo>
                  <a:lnTo>
                    <a:pt x="20552" y="7263"/>
                  </a:lnTo>
                  <a:lnTo>
                    <a:pt x="20196" y="7427"/>
                  </a:lnTo>
                  <a:lnTo>
                    <a:pt x="19817" y="7556"/>
                  </a:lnTo>
                  <a:lnTo>
                    <a:pt x="19423" y="7658"/>
                  </a:lnTo>
                  <a:lnTo>
                    <a:pt x="19007" y="7733"/>
                  </a:lnTo>
                  <a:lnTo>
                    <a:pt x="18576" y="7774"/>
                  </a:lnTo>
                  <a:lnTo>
                    <a:pt x="18137" y="7794"/>
                  </a:lnTo>
                  <a:lnTo>
                    <a:pt x="17610" y="7767"/>
                  </a:lnTo>
                  <a:lnTo>
                    <a:pt x="17090" y="7712"/>
                  </a:lnTo>
                  <a:lnTo>
                    <a:pt x="16570" y="7597"/>
                  </a:lnTo>
                  <a:lnTo>
                    <a:pt x="16161" y="7481"/>
                  </a:lnTo>
                  <a:lnTo>
                    <a:pt x="15775" y="7345"/>
                  </a:lnTo>
                  <a:lnTo>
                    <a:pt x="15418" y="7182"/>
                  </a:lnTo>
                  <a:lnTo>
                    <a:pt x="15076" y="6998"/>
                  </a:lnTo>
                  <a:lnTo>
                    <a:pt x="13612" y="11201"/>
                  </a:lnTo>
                  <a:lnTo>
                    <a:pt x="13523" y="11419"/>
                  </a:lnTo>
                  <a:lnTo>
                    <a:pt x="13404" y="11609"/>
                  </a:lnTo>
                  <a:lnTo>
                    <a:pt x="15173" y="13949"/>
                  </a:lnTo>
                  <a:lnTo>
                    <a:pt x="15292" y="14132"/>
                  </a:lnTo>
                  <a:lnTo>
                    <a:pt x="15373" y="14343"/>
                  </a:lnTo>
                  <a:lnTo>
                    <a:pt x="15418" y="14547"/>
                  </a:lnTo>
                  <a:lnTo>
                    <a:pt x="15418" y="14765"/>
                  </a:lnTo>
                  <a:lnTo>
                    <a:pt x="15373" y="14976"/>
                  </a:lnTo>
                  <a:lnTo>
                    <a:pt x="13679" y="20682"/>
                  </a:lnTo>
                  <a:lnTo>
                    <a:pt x="13612" y="20886"/>
                  </a:lnTo>
                  <a:lnTo>
                    <a:pt x="13493" y="21063"/>
                  </a:lnTo>
                  <a:lnTo>
                    <a:pt x="13360" y="21219"/>
                  </a:lnTo>
                  <a:lnTo>
                    <a:pt x="13196" y="21348"/>
                  </a:lnTo>
                  <a:lnTo>
                    <a:pt x="13011" y="21457"/>
                  </a:lnTo>
                  <a:lnTo>
                    <a:pt x="12817" y="21532"/>
                  </a:lnTo>
                  <a:lnTo>
                    <a:pt x="12594" y="21586"/>
                  </a:lnTo>
                  <a:lnTo>
                    <a:pt x="12379" y="21600"/>
                  </a:lnTo>
                  <a:lnTo>
                    <a:pt x="12201" y="21593"/>
                  </a:lnTo>
                  <a:lnTo>
                    <a:pt x="12022" y="21559"/>
                  </a:lnTo>
                  <a:lnTo>
                    <a:pt x="11792" y="21484"/>
                  </a:lnTo>
                  <a:lnTo>
                    <a:pt x="11591" y="21369"/>
                  </a:lnTo>
                  <a:lnTo>
                    <a:pt x="11413" y="21233"/>
                  </a:lnTo>
                  <a:lnTo>
                    <a:pt x="11264" y="21070"/>
                  </a:lnTo>
                  <a:lnTo>
                    <a:pt x="11146" y="20886"/>
                  </a:lnTo>
                  <a:lnTo>
                    <a:pt x="11071" y="20682"/>
                  </a:lnTo>
                  <a:lnTo>
                    <a:pt x="11027" y="20478"/>
                  </a:lnTo>
                  <a:lnTo>
                    <a:pt x="11027" y="20260"/>
                  </a:lnTo>
                  <a:lnTo>
                    <a:pt x="11064" y="20036"/>
                  </a:lnTo>
                  <a:lnTo>
                    <a:pt x="12587" y="14887"/>
                  </a:lnTo>
                  <a:lnTo>
                    <a:pt x="10811" y="12541"/>
                  </a:lnTo>
                  <a:lnTo>
                    <a:pt x="10454" y="12473"/>
                  </a:lnTo>
                  <a:lnTo>
                    <a:pt x="9481" y="14853"/>
                  </a:lnTo>
                  <a:lnTo>
                    <a:pt x="9385" y="15037"/>
                  </a:lnTo>
                  <a:lnTo>
                    <a:pt x="9258" y="15207"/>
                  </a:lnTo>
                  <a:lnTo>
                    <a:pt x="9102" y="15350"/>
                  </a:lnTo>
                  <a:lnTo>
                    <a:pt x="8916" y="15472"/>
                  </a:lnTo>
                  <a:lnTo>
                    <a:pt x="8723" y="15561"/>
                  </a:lnTo>
                  <a:lnTo>
                    <a:pt x="8500" y="15622"/>
                  </a:lnTo>
                  <a:lnTo>
                    <a:pt x="8277" y="15649"/>
                  </a:lnTo>
                  <a:lnTo>
                    <a:pt x="3916" y="15853"/>
                  </a:lnTo>
                  <a:lnTo>
                    <a:pt x="3849" y="15853"/>
                  </a:lnTo>
                  <a:lnTo>
                    <a:pt x="3611" y="15833"/>
                  </a:lnTo>
                  <a:lnTo>
                    <a:pt x="3396" y="15778"/>
                  </a:lnTo>
                  <a:lnTo>
                    <a:pt x="3188" y="15697"/>
                  </a:lnTo>
                  <a:lnTo>
                    <a:pt x="3002" y="15574"/>
                  </a:lnTo>
                  <a:lnTo>
                    <a:pt x="2838" y="15438"/>
                  </a:lnTo>
                  <a:lnTo>
                    <a:pt x="2705" y="15275"/>
                  </a:lnTo>
                  <a:lnTo>
                    <a:pt x="2601" y="15085"/>
                  </a:lnTo>
                  <a:lnTo>
                    <a:pt x="2526" y="14887"/>
                  </a:lnTo>
                  <a:lnTo>
                    <a:pt x="2497" y="14677"/>
                  </a:lnTo>
                  <a:lnTo>
                    <a:pt x="2504" y="14452"/>
                  </a:lnTo>
                  <a:lnTo>
                    <a:pt x="2563" y="14235"/>
                  </a:lnTo>
                  <a:lnTo>
                    <a:pt x="2653" y="14044"/>
                  </a:lnTo>
                  <a:lnTo>
                    <a:pt x="2772" y="13860"/>
                  </a:lnTo>
                  <a:lnTo>
                    <a:pt x="2928" y="13704"/>
                  </a:lnTo>
                  <a:lnTo>
                    <a:pt x="3113" y="13582"/>
                  </a:lnTo>
                  <a:lnTo>
                    <a:pt x="3314" y="13473"/>
                  </a:lnTo>
                  <a:lnTo>
                    <a:pt x="3544" y="13405"/>
                  </a:lnTo>
                  <a:lnTo>
                    <a:pt x="3782" y="13378"/>
                  </a:lnTo>
                  <a:lnTo>
                    <a:pt x="7252" y="13214"/>
                  </a:lnTo>
                  <a:lnTo>
                    <a:pt x="8374" y="10501"/>
                  </a:lnTo>
                  <a:lnTo>
                    <a:pt x="8352" y="10242"/>
                  </a:lnTo>
                  <a:lnTo>
                    <a:pt x="8374" y="9963"/>
                  </a:lnTo>
                  <a:lnTo>
                    <a:pt x="8448" y="9691"/>
                  </a:lnTo>
                  <a:lnTo>
                    <a:pt x="10024" y="5162"/>
                  </a:lnTo>
                  <a:lnTo>
                    <a:pt x="9667" y="5312"/>
                  </a:lnTo>
                  <a:lnTo>
                    <a:pt x="9318" y="5482"/>
                  </a:lnTo>
                  <a:lnTo>
                    <a:pt x="8931" y="5699"/>
                  </a:lnTo>
                  <a:lnTo>
                    <a:pt x="8582" y="5930"/>
                  </a:lnTo>
                  <a:lnTo>
                    <a:pt x="8263" y="6182"/>
                  </a:lnTo>
                  <a:lnTo>
                    <a:pt x="7980" y="6441"/>
                  </a:lnTo>
                  <a:lnTo>
                    <a:pt x="7742" y="6719"/>
                  </a:lnTo>
                  <a:lnTo>
                    <a:pt x="7534" y="6998"/>
                  </a:lnTo>
                  <a:lnTo>
                    <a:pt x="7386" y="7291"/>
                  </a:lnTo>
                  <a:lnTo>
                    <a:pt x="7267" y="7576"/>
                  </a:lnTo>
                  <a:lnTo>
                    <a:pt x="7200" y="7767"/>
                  </a:lnTo>
                  <a:lnTo>
                    <a:pt x="7081" y="7937"/>
                  </a:lnTo>
                  <a:lnTo>
                    <a:pt x="6940" y="8080"/>
                  </a:lnTo>
                  <a:lnTo>
                    <a:pt x="6769" y="8195"/>
                  </a:lnTo>
                  <a:lnTo>
                    <a:pt x="6576" y="8277"/>
                  </a:lnTo>
                  <a:lnTo>
                    <a:pt x="6368" y="8331"/>
                  </a:lnTo>
                  <a:lnTo>
                    <a:pt x="6420" y="8420"/>
                  </a:lnTo>
                  <a:lnTo>
                    <a:pt x="6435" y="8508"/>
                  </a:lnTo>
                  <a:lnTo>
                    <a:pt x="6427" y="8596"/>
                  </a:lnTo>
                  <a:lnTo>
                    <a:pt x="6390" y="8685"/>
                  </a:lnTo>
                  <a:lnTo>
                    <a:pt x="6323" y="8760"/>
                  </a:lnTo>
                  <a:lnTo>
                    <a:pt x="6019" y="9011"/>
                  </a:lnTo>
                  <a:lnTo>
                    <a:pt x="7230" y="10188"/>
                  </a:lnTo>
                  <a:lnTo>
                    <a:pt x="4042" y="12915"/>
                  </a:lnTo>
                  <a:lnTo>
                    <a:pt x="0" y="8977"/>
                  </a:lnTo>
                  <a:lnTo>
                    <a:pt x="3188" y="6250"/>
                  </a:lnTo>
                  <a:lnTo>
                    <a:pt x="4391" y="7427"/>
                  </a:lnTo>
                  <a:lnTo>
                    <a:pt x="4696" y="7168"/>
                  </a:lnTo>
                  <a:lnTo>
                    <a:pt x="4770" y="7121"/>
                  </a:lnTo>
                  <a:lnTo>
                    <a:pt x="4859" y="7093"/>
                  </a:lnTo>
                  <a:lnTo>
                    <a:pt x="4949" y="7087"/>
                  </a:lnTo>
                  <a:lnTo>
                    <a:pt x="5038" y="7093"/>
                  </a:lnTo>
                  <a:lnTo>
                    <a:pt x="5053" y="7066"/>
                  </a:lnTo>
                  <a:lnTo>
                    <a:pt x="5060" y="7025"/>
                  </a:lnTo>
                  <a:lnTo>
                    <a:pt x="5201" y="6638"/>
                  </a:lnTo>
                  <a:lnTo>
                    <a:pt x="5380" y="6243"/>
                  </a:lnTo>
                  <a:lnTo>
                    <a:pt x="5602" y="5876"/>
                  </a:lnTo>
                  <a:lnTo>
                    <a:pt x="5870" y="5509"/>
                  </a:lnTo>
                  <a:lnTo>
                    <a:pt x="6160" y="5155"/>
                  </a:lnTo>
                  <a:lnTo>
                    <a:pt x="6502" y="4822"/>
                  </a:lnTo>
                  <a:lnTo>
                    <a:pt x="6873" y="4502"/>
                  </a:lnTo>
                  <a:lnTo>
                    <a:pt x="7282" y="4203"/>
                  </a:lnTo>
                  <a:lnTo>
                    <a:pt x="7713" y="3917"/>
                  </a:lnTo>
                  <a:lnTo>
                    <a:pt x="8188" y="3659"/>
                  </a:lnTo>
                  <a:lnTo>
                    <a:pt x="8723" y="3401"/>
                  </a:lnTo>
                  <a:lnTo>
                    <a:pt x="9273" y="3183"/>
                  </a:lnTo>
                  <a:lnTo>
                    <a:pt x="9838" y="2992"/>
                  </a:lnTo>
                  <a:lnTo>
                    <a:pt x="10410" y="2850"/>
                  </a:lnTo>
                  <a:lnTo>
                    <a:pt x="10975" y="2734"/>
                  </a:lnTo>
                  <a:lnTo>
                    <a:pt x="11539" y="2652"/>
                  </a:lnTo>
                  <a:lnTo>
                    <a:pt x="7155" y="1693"/>
                  </a:lnTo>
                  <a:lnTo>
                    <a:pt x="6539" y="803"/>
                  </a:lnTo>
                  <a:lnTo>
                    <a:pt x="7839" y="537"/>
                  </a:lnTo>
                  <a:lnTo>
                    <a:pt x="13025" y="2476"/>
                  </a:lnTo>
                  <a:lnTo>
                    <a:pt x="10388" y="830"/>
                  </a:lnTo>
                  <a:lnTo>
                    <a:pt x="10024" y="0"/>
                  </a:lnTo>
                  <a:close/>
                </a:path>
              </a:pathLst>
            </a:custGeom>
            <a:solidFill>
              <a:schemeClr val="accent5">
                <a:satOff val="-3514"/>
                <a:lumOff val="-10470"/>
              </a:schemeClr>
            </a:solidFill>
            <a:ln w="12700" cap="flat">
              <a:noFill/>
              <a:miter lim="400000"/>
            </a:ln>
            <a:effectLst>
              <a:outerShdw blurRad="50800" dist="38100" dir="5400000" rotWithShape="0">
                <a:srgbClr val="000000">
                  <a:alpha val="40000"/>
                </a:srgbClr>
              </a:outerShdw>
              <a:reflection stA="52000" endPos="40000" dir="5400000" sy="-100000" algn="bl" rotWithShape="0"/>
            </a:effectLst>
          </p:spPr>
          <p:txBody>
            <a:bodyPr wrap="square" lIns="0" tIns="0" rIns="0" bIns="0" numCol="1" anchor="t">
              <a:noAutofit/>
            </a:bodyPr>
            <a:lstStyle/>
            <a:p>
              <a:pPr algn="ctr">
                <a:defRPr sz="5900" b="1">
                  <a:solidFill>
                    <a:srgbClr val="FFFFFF"/>
                  </a:solidFill>
                  <a:latin typeface="Trebuchet MS"/>
                  <a:ea typeface="Trebuchet MS"/>
                  <a:cs typeface="Trebuchet MS"/>
                  <a:sym typeface="Trebuchet MS"/>
                </a:defRPr>
              </a:pPr>
              <a:endParaRPr/>
            </a:p>
          </p:txBody>
        </p:sp>
      </p:grpSp>
      <p:sp>
        <p:nvSpPr>
          <p:cNvPr id="1672" name="26 Forma libre"/>
          <p:cNvSpPr/>
          <p:nvPr/>
        </p:nvSpPr>
        <p:spPr>
          <a:xfrm rot="10800000">
            <a:off x="14661584" y="10958167"/>
            <a:ext cx="6422049" cy="31253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755" y="0"/>
                </a:lnTo>
                <a:lnTo>
                  <a:pt x="0" y="18"/>
                </a:lnTo>
              </a:path>
            </a:pathLst>
          </a:custGeom>
          <a:ln w="19050" cap="rnd">
            <a:solidFill>
              <a:schemeClr val="accent5">
                <a:satOff val="-3514"/>
                <a:lumOff val="-10470"/>
              </a:schemeClr>
            </a:solidFill>
            <a:bevel/>
            <a:tailEnd type="oval"/>
          </a:ln>
        </p:spPr>
        <p:txBody>
          <a:bodyPr lIns="0" tIns="0" rIns="0" bIns="0" anchor="ctr"/>
          <a:lstStyle/>
          <a:p>
            <a:pPr algn="ctr">
              <a:defRPr>
                <a:solidFill>
                  <a:srgbClr val="A6A6A6"/>
                </a:solidFill>
              </a:defRPr>
            </a:pPr>
            <a:endParaRPr/>
          </a:p>
        </p:txBody>
      </p:sp>
      <p:sp>
        <p:nvSpPr>
          <p:cNvPr id="1673" name="9 CuadroTexto"/>
          <p:cNvSpPr txBox="1"/>
          <p:nvPr/>
        </p:nvSpPr>
        <p:spPr>
          <a:xfrm>
            <a:off x="16678054" y="7642143"/>
            <a:ext cx="1515612" cy="1528327"/>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91062" tIns="91062" rIns="91062" bIns="91062">
            <a:spAutoFit/>
          </a:bodyPr>
          <a:lstStyle>
            <a:lvl1pPr algn="ctr" defTabSz="1821015">
              <a:defRPr sz="8800" b="1" cap="small">
                <a:solidFill>
                  <a:schemeClr val="accent5">
                    <a:satOff val="-3514"/>
                    <a:lumOff val="-10470"/>
                  </a:schemeClr>
                </a:solidFill>
                <a:latin typeface="Oswald"/>
                <a:ea typeface="Oswald"/>
                <a:cs typeface="Oswald"/>
                <a:sym typeface="Oswald"/>
              </a:defRPr>
            </a:lvl1pPr>
          </a:lstStyle>
          <a:p>
            <a:r>
              <a:t>04</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 name="34 Rectángulo"/>
          <p:cNvSpPr/>
          <p:nvPr/>
        </p:nvSpPr>
        <p:spPr>
          <a:xfrm>
            <a:off x="15871758" y="2840396"/>
            <a:ext cx="8202723" cy="6359845"/>
          </a:xfrm>
          <a:prstGeom prst="rect">
            <a:avLst/>
          </a:prstGeom>
          <a:solidFill>
            <a:schemeClr val="accent3">
              <a:lumOff val="-8588"/>
            </a:schemeClr>
          </a:solidFill>
          <a:ln w="12700">
            <a:miter lim="400000"/>
          </a:ln>
        </p:spPr>
        <p:txBody>
          <a:bodyPr lIns="0" tIns="0" rIns="0" bIns="0" anchor="ctr"/>
          <a:lstStyle/>
          <a:p>
            <a:pPr algn="ctr">
              <a:defRPr sz="2900">
                <a:solidFill>
                  <a:schemeClr val="accent3">
                    <a:lumOff val="-8588"/>
                  </a:schemeClr>
                </a:solidFill>
                <a:effectLst>
                  <a:outerShdw blurRad="38100" dist="38100" dir="2700000" rotWithShape="0">
                    <a:srgbClr val="000000">
                      <a:alpha val="43137"/>
                    </a:srgbClr>
                  </a:outerShdw>
                </a:effectLst>
                <a:latin typeface="Segoe UI"/>
                <a:ea typeface="Segoe UI"/>
                <a:cs typeface="Segoe UI"/>
                <a:sym typeface="Segoe UI"/>
              </a:defRPr>
            </a:pPr>
            <a:endParaRPr/>
          </a:p>
        </p:txBody>
      </p:sp>
      <p:sp>
        <p:nvSpPr>
          <p:cNvPr id="1683" name="Textbox 1"/>
          <p:cNvSpPr txBox="1"/>
          <p:nvPr/>
        </p:nvSpPr>
        <p:spPr>
          <a:xfrm>
            <a:off x="16300423" y="4917409"/>
            <a:ext cx="7992001" cy="1536738"/>
          </a:xfrm>
          <a:prstGeom prst="rect">
            <a:avLst/>
          </a:prstGeom>
          <a:ln w="12700">
            <a:miter lim="400000"/>
          </a:ln>
          <a:extLst>
            <a:ext uri="{C572A759-6A51-4108-AA02-DFA0A04FC94B}">
              <ma14:wrappingTextBoxFlag xmlns:ma14="http://schemas.microsoft.com/office/mac/drawingml/2011/main" val="1"/>
            </a:ext>
          </a:extLst>
        </p:spPr>
        <p:txBody>
          <a:bodyPr lIns="120858" tIns="120858" rIns="120858" bIns="120858">
            <a:spAutoFit/>
          </a:bodyPr>
          <a:lstStyle/>
          <a:p>
            <a:pPr algn="ctr">
              <a:defRPr sz="8400">
                <a:solidFill>
                  <a:srgbClr val="FFFFFF"/>
                </a:solidFill>
                <a:latin typeface="Oswald"/>
                <a:ea typeface="Oswald"/>
                <a:cs typeface="Oswald"/>
                <a:sym typeface="Oswald"/>
              </a:defRPr>
            </a:pPr>
            <a:r>
              <a:rPr dirty="0" smtClean="0"/>
              <a:t>GRACIAS</a:t>
            </a:r>
            <a:r>
              <a:rPr dirty="0"/>
              <a:t>!</a:t>
            </a:r>
          </a:p>
        </p:txBody>
      </p:sp>
      <p:sp>
        <p:nvSpPr>
          <p:cNvPr id="1684" name="1 Marcador de número de diapositiva"/>
          <p:cNvSpPr txBox="1">
            <a:spLocks noGrp="1"/>
          </p:cNvSpPr>
          <p:nvPr>
            <p:ph type="sldNum" sz="quarter" idx="2"/>
          </p:nvPr>
        </p:nvSpPr>
        <p:spPr>
          <a:xfrm>
            <a:off x="22983564" y="13035074"/>
            <a:ext cx="470909" cy="481322"/>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26</a:t>
            </a:fld>
            <a:endParaRPr/>
          </a:p>
        </p:txBody>
      </p:sp>
      <p:pic>
        <p:nvPicPr>
          <p:cNvPr id="1685" name="7 Marcador de posición de imagen" descr="7 Marcador de posición de imagen"/>
          <p:cNvPicPr>
            <a:picLocks noGrp="1" noChangeAspect="1"/>
          </p:cNvPicPr>
          <p:nvPr>
            <p:ph type="pic" idx="13"/>
          </p:nvPr>
        </p:nvPicPr>
        <p:blipFill>
          <a:blip r:embed="rId2">
            <a:extLst/>
          </a:blip>
          <a:srcRect l="1024" r="1024"/>
          <a:stretch>
            <a:fillRect/>
          </a:stretch>
        </p:blipFill>
        <p:spPr>
          <a:xfrm>
            <a:off x="91576" y="2913778"/>
            <a:ext cx="15762707" cy="6213043"/>
          </a:xfrm>
          <a:prstGeom prst="rect">
            <a:avLst/>
          </a:prstGeom>
        </p:spPr>
      </p:pic>
      <p:sp>
        <p:nvSpPr>
          <p:cNvPr id="1686" name="27 Elipse"/>
          <p:cNvSpPr/>
          <p:nvPr/>
        </p:nvSpPr>
        <p:spPr>
          <a:xfrm>
            <a:off x="23171456" y="5289930"/>
            <a:ext cx="779289" cy="779377"/>
          </a:xfrm>
          <a:prstGeom prst="ellipse">
            <a:avLst/>
          </a:prstGeom>
          <a:solidFill>
            <a:schemeClr val="accent4">
              <a:satOff val="-7860"/>
              <a:lumOff val="-10784"/>
            </a:schemeClr>
          </a:solidFill>
          <a:ln w="12700">
            <a:miter lim="400000"/>
          </a:ln>
        </p:spPr>
        <p:txBody>
          <a:bodyPr lIns="0" tIns="0" rIns="0" bIns="0" anchor="ctr"/>
          <a:lstStyle/>
          <a:p>
            <a:pPr algn="ctr"/>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 name="1 Marcador de número de diapositiva"/>
          <p:cNvSpPr txBox="1">
            <a:spLocks noGrp="1"/>
          </p:cNvSpPr>
          <p:nvPr>
            <p:ph type="sldNum" sz="quarter" idx="2"/>
          </p:nvPr>
        </p:nvSpPr>
        <p:spPr>
          <a:xfrm>
            <a:off x="22983564" y="13035074"/>
            <a:ext cx="470909" cy="481322"/>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sp>
        <p:nvSpPr>
          <p:cNvPr id="1520" name="2 Marcador de texto"/>
          <p:cNvSpPr txBox="1">
            <a:spLocks noGrp="1"/>
          </p:cNvSpPr>
          <p:nvPr>
            <p:ph type="body" sz="quarter" idx="1"/>
          </p:nvPr>
        </p:nvSpPr>
        <p:spPr>
          <a:xfrm>
            <a:off x="714581" y="535751"/>
            <a:ext cx="22907926" cy="946737"/>
          </a:xfrm>
          <a:prstGeom prst="rect">
            <a:avLst/>
          </a:prstGeom>
        </p:spPr>
        <p:txBody>
          <a:bodyPr anchor="ctr">
            <a:normAutofit lnSpcReduction="10000"/>
          </a:bodyPr>
          <a:lstStyle/>
          <a:p>
            <a:pPr defTabSz="2320771">
              <a:lnSpc>
                <a:spcPct val="100000"/>
              </a:lnSpc>
              <a:spcBef>
                <a:spcPts val="1300"/>
              </a:spcBef>
              <a:defRPr sz="5760">
                <a:solidFill>
                  <a:srgbClr val="1F1F1F"/>
                </a:solidFill>
                <a:latin typeface="Oswald"/>
                <a:ea typeface="Oswald"/>
                <a:cs typeface="Oswald"/>
                <a:sym typeface="Oswald"/>
              </a:defRPr>
            </a:pPr>
            <a:r>
              <a:rPr lang="es-ES" dirty="0" smtClean="0"/>
              <a:t>CIN2 ES UN</a:t>
            </a:r>
            <a:r>
              <a:rPr dirty="0" smtClean="0"/>
              <a:t> </a:t>
            </a:r>
            <a:r>
              <a:rPr lang="es-ES" dirty="0" smtClean="0">
                <a:solidFill>
                  <a:schemeClr val="accent3">
                    <a:lumOff val="-8588"/>
                  </a:schemeClr>
                </a:solidFill>
              </a:rPr>
              <a:t>BUEN PUNTO DE INICIO</a:t>
            </a:r>
            <a:endParaRPr dirty="0">
              <a:solidFill>
                <a:schemeClr val="accent3">
                  <a:lumOff val="-8588"/>
                </a:schemeClr>
              </a:solidFill>
            </a:endParaRPr>
          </a:p>
        </p:txBody>
      </p:sp>
      <p:sp>
        <p:nvSpPr>
          <p:cNvPr id="1521" name="Forma libre 58"/>
          <p:cNvSpPr/>
          <p:nvPr/>
        </p:nvSpPr>
        <p:spPr>
          <a:xfrm rot="8735926">
            <a:off x="2379750" y="1453884"/>
            <a:ext cx="5003648" cy="11419331"/>
          </a:xfrm>
          <a:custGeom>
            <a:avLst/>
            <a:gdLst/>
            <a:ahLst/>
            <a:cxnLst>
              <a:cxn ang="0">
                <a:pos x="wd2" y="hd2"/>
              </a:cxn>
              <a:cxn ang="5400000">
                <a:pos x="wd2" y="hd2"/>
              </a:cxn>
              <a:cxn ang="10800000">
                <a:pos x="wd2" y="hd2"/>
              </a:cxn>
              <a:cxn ang="16200000">
                <a:pos x="wd2" y="hd2"/>
              </a:cxn>
            </a:cxnLst>
            <a:rect l="0" t="0" r="r" b="b"/>
            <a:pathLst>
              <a:path w="21167" h="21589" extrusionOk="0">
                <a:moveTo>
                  <a:pt x="13221" y="21323"/>
                </a:moveTo>
                <a:cubicBezTo>
                  <a:pt x="12168" y="21026"/>
                  <a:pt x="11452" y="20507"/>
                  <a:pt x="11409" y="19908"/>
                </a:cubicBezTo>
                <a:lnTo>
                  <a:pt x="11325" y="18733"/>
                </a:lnTo>
                <a:cubicBezTo>
                  <a:pt x="10607" y="18411"/>
                  <a:pt x="9938" y="18073"/>
                  <a:pt x="9315" y="17722"/>
                </a:cubicBezTo>
                <a:cubicBezTo>
                  <a:pt x="8143" y="18077"/>
                  <a:pt x="6579" y="18124"/>
                  <a:pt x="5267" y="17790"/>
                </a:cubicBezTo>
                <a:cubicBezTo>
                  <a:pt x="3406" y="17317"/>
                  <a:pt x="2758" y="16257"/>
                  <a:pt x="3820" y="15423"/>
                </a:cubicBezTo>
                <a:lnTo>
                  <a:pt x="5099" y="14419"/>
                </a:lnTo>
                <a:cubicBezTo>
                  <a:pt x="4787" y="14077"/>
                  <a:pt x="4523" y="13726"/>
                  <a:pt x="4299" y="13372"/>
                </a:cubicBezTo>
                <a:cubicBezTo>
                  <a:pt x="3357" y="13424"/>
                  <a:pt x="2387" y="13315"/>
                  <a:pt x="1594" y="13057"/>
                </a:cubicBezTo>
                <a:cubicBezTo>
                  <a:pt x="1385" y="12989"/>
                  <a:pt x="1189" y="12911"/>
                  <a:pt x="1009" y="12823"/>
                </a:cubicBezTo>
                <a:cubicBezTo>
                  <a:pt x="-433" y="12115"/>
                  <a:pt x="-316" y="11018"/>
                  <a:pt x="1271" y="10372"/>
                </a:cubicBezTo>
                <a:lnTo>
                  <a:pt x="3216" y="9581"/>
                </a:lnTo>
                <a:cubicBezTo>
                  <a:pt x="3215" y="9167"/>
                  <a:pt x="3282" y="8754"/>
                  <a:pt x="3405" y="8343"/>
                </a:cubicBezTo>
                <a:cubicBezTo>
                  <a:pt x="2949" y="8289"/>
                  <a:pt x="2531" y="8187"/>
                  <a:pt x="2165" y="8054"/>
                </a:cubicBezTo>
                <a:cubicBezTo>
                  <a:pt x="1584" y="7844"/>
                  <a:pt x="1133" y="7557"/>
                  <a:pt x="900" y="7213"/>
                </a:cubicBezTo>
                <a:cubicBezTo>
                  <a:pt x="279" y="6298"/>
                  <a:pt x="1440" y="5329"/>
                  <a:pt x="3495" y="5051"/>
                </a:cubicBezTo>
                <a:lnTo>
                  <a:pt x="5670" y="4756"/>
                </a:lnTo>
                <a:cubicBezTo>
                  <a:pt x="6005" y="4418"/>
                  <a:pt x="6383" y="4087"/>
                  <a:pt x="6806" y="3762"/>
                </a:cubicBezTo>
                <a:cubicBezTo>
                  <a:pt x="6078" y="3454"/>
                  <a:pt x="5635" y="3018"/>
                  <a:pt x="5635" y="2535"/>
                </a:cubicBezTo>
                <a:cubicBezTo>
                  <a:pt x="5635" y="1578"/>
                  <a:pt x="7375" y="802"/>
                  <a:pt x="9522" y="802"/>
                </a:cubicBezTo>
                <a:lnTo>
                  <a:pt x="12045" y="802"/>
                </a:lnTo>
                <a:cubicBezTo>
                  <a:pt x="13194" y="319"/>
                  <a:pt x="13299" y="225"/>
                  <a:pt x="14057" y="0"/>
                </a:cubicBezTo>
                <a:lnTo>
                  <a:pt x="15792" y="546"/>
                </a:lnTo>
                <a:cubicBezTo>
                  <a:pt x="14944" y="795"/>
                  <a:pt x="14657" y="970"/>
                  <a:pt x="13409" y="1495"/>
                </a:cubicBezTo>
                <a:lnTo>
                  <a:pt x="13409" y="2535"/>
                </a:lnTo>
                <a:cubicBezTo>
                  <a:pt x="13409" y="3492"/>
                  <a:pt x="11669" y="4268"/>
                  <a:pt x="9522" y="4268"/>
                </a:cubicBezTo>
                <a:cubicBezTo>
                  <a:pt x="9206" y="4268"/>
                  <a:pt x="8898" y="4251"/>
                  <a:pt x="8606" y="4215"/>
                </a:cubicBezTo>
                <a:cubicBezTo>
                  <a:pt x="8229" y="4503"/>
                  <a:pt x="7891" y="4799"/>
                  <a:pt x="7589" y="5099"/>
                </a:cubicBezTo>
                <a:lnTo>
                  <a:pt x="8340" y="6205"/>
                </a:lnTo>
                <a:cubicBezTo>
                  <a:pt x="8961" y="7121"/>
                  <a:pt x="7800" y="8089"/>
                  <a:pt x="5745" y="8367"/>
                </a:cubicBezTo>
                <a:lnTo>
                  <a:pt x="5491" y="8387"/>
                </a:lnTo>
                <a:cubicBezTo>
                  <a:pt x="5331" y="8838"/>
                  <a:pt x="5259" y="9294"/>
                  <a:pt x="5258" y="9748"/>
                </a:cubicBezTo>
                <a:lnTo>
                  <a:pt x="6756" y="10483"/>
                </a:lnTo>
                <a:cubicBezTo>
                  <a:pt x="8198" y="11190"/>
                  <a:pt x="8081" y="12288"/>
                  <a:pt x="6494" y="12934"/>
                </a:cubicBezTo>
                <a:lnTo>
                  <a:pt x="6224" y="13026"/>
                </a:lnTo>
                <a:cubicBezTo>
                  <a:pt x="6476" y="13451"/>
                  <a:pt x="6795" y="13868"/>
                  <a:pt x="7171" y="14277"/>
                </a:cubicBezTo>
                <a:lnTo>
                  <a:pt x="9113" y="14771"/>
                </a:lnTo>
                <a:cubicBezTo>
                  <a:pt x="10882" y="15221"/>
                  <a:pt x="11554" y="16200"/>
                  <a:pt x="10688" y="17008"/>
                </a:cubicBezTo>
                <a:cubicBezTo>
                  <a:pt x="11357" y="17410"/>
                  <a:pt x="12103" y="17790"/>
                  <a:pt x="12914" y="18148"/>
                </a:cubicBezTo>
                <a:lnTo>
                  <a:pt x="15160" y="18116"/>
                </a:lnTo>
                <a:cubicBezTo>
                  <a:pt x="17300" y="18086"/>
                  <a:pt x="19091" y="18838"/>
                  <a:pt x="19160" y="19797"/>
                </a:cubicBezTo>
                <a:cubicBezTo>
                  <a:pt x="19170" y="19933"/>
                  <a:pt x="19144" y="20067"/>
                  <a:pt x="19078" y="20194"/>
                </a:cubicBezTo>
                <a:lnTo>
                  <a:pt x="21167" y="20655"/>
                </a:lnTo>
                <a:lnTo>
                  <a:pt x="19981" y="21422"/>
                </a:lnTo>
                <a:lnTo>
                  <a:pt x="18163" y="21012"/>
                </a:lnTo>
                <a:cubicBezTo>
                  <a:pt x="17486" y="21353"/>
                  <a:pt x="16508" y="21573"/>
                  <a:pt x="15409" y="21589"/>
                </a:cubicBezTo>
                <a:cubicBezTo>
                  <a:pt x="14606" y="21600"/>
                  <a:pt x="13853" y="21501"/>
                  <a:pt x="13221" y="21323"/>
                </a:cubicBezTo>
                <a:close/>
              </a:path>
            </a:pathLst>
          </a:custGeom>
          <a:solidFill>
            <a:srgbClr val="575757"/>
          </a:solidFill>
          <a:ln w="12700">
            <a:miter lim="400000"/>
          </a:ln>
        </p:spPr>
        <p:txBody>
          <a:bodyPr lIns="0" tIns="0" rIns="0" bIns="0" anchor="ctr"/>
          <a:lstStyle/>
          <a:p>
            <a:pPr algn="ctr">
              <a:defRPr>
                <a:latin typeface="+mn-lt"/>
                <a:ea typeface="+mn-ea"/>
                <a:cs typeface="+mn-cs"/>
                <a:sym typeface="Helvetica"/>
              </a:defRPr>
            </a:pPr>
            <a:endParaRPr/>
          </a:p>
        </p:txBody>
      </p:sp>
      <p:grpSp>
        <p:nvGrpSpPr>
          <p:cNvPr id="1524" name="Grupo 3"/>
          <p:cNvGrpSpPr/>
          <p:nvPr/>
        </p:nvGrpSpPr>
        <p:grpSpPr>
          <a:xfrm>
            <a:off x="187175" y="2760600"/>
            <a:ext cx="2113659" cy="2113634"/>
            <a:chOff x="0" y="0"/>
            <a:chExt cx="2113658" cy="2113632"/>
          </a:xfrm>
        </p:grpSpPr>
        <p:sp>
          <p:nvSpPr>
            <p:cNvPr id="1522" name="42 Lágrima"/>
            <p:cNvSpPr/>
            <p:nvPr/>
          </p:nvSpPr>
          <p:spPr>
            <a:xfrm rot="3225938">
              <a:off x="300741" y="300668"/>
              <a:ext cx="1512177" cy="15122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FFFF"/>
            </a:solidFill>
            <a:ln w="12700" cap="flat">
              <a:noFill/>
              <a:miter lim="400000"/>
            </a:ln>
            <a:effectLst/>
          </p:spPr>
          <p:txBody>
            <a:bodyPr wrap="square" lIns="0" tIns="0" rIns="0" bIns="0" numCol="1" anchor="ctr">
              <a:noAutofit/>
            </a:bodyPr>
            <a:lstStyle/>
            <a:p>
              <a:pPr algn="ctr">
                <a:defRPr>
                  <a:latin typeface="Oswald"/>
                  <a:ea typeface="Oswald"/>
                  <a:cs typeface="Oswald"/>
                  <a:sym typeface="Oswald"/>
                </a:defRPr>
              </a:pPr>
              <a:endParaRPr/>
            </a:p>
          </p:txBody>
        </p:sp>
        <p:sp>
          <p:nvSpPr>
            <p:cNvPr id="1523" name="43 CuadroTexto"/>
            <p:cNvSpPr txBox="1"/>
            <p:nvPr/>
          </p:nvSpPr>
          <p:spPr>
            <a:xfrm>
              <a:off x="252623" y="410457"/>
              <a:ext cx="1722711" cy="1274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389" tIns="91389" rIns="91389" bIns="91389" numCol="1" anchor="t">
              <a:spAutoFit/>
            </a:bodyPr>
            <a:lstStyle>
              <a:lvl1pPr algn="ctr">
                <a:defRPr sz="7200" b="1" cap="small">
                  <a:solidFill>
                    <a:schemeClr val="accent1"/>
                  </a:solidFill>
                  <a:latin typeface="Oswald"/>
                  <a:ea typeface="Oswald"/>
                  <a:cs typeface="Oswald"/>
                  <a:sym typeface="Oswald"/>
                </a:defRPr>
              </a:lvl1pPr>
            </a:lstStyle>
            <a:p>
              <a:r>
                <a:t>01</a:t>
              </a:r>
            </a:p>
          </p:txBody>
        </p:sp>
      </p:grpSp>
      <p:grpSp>
        <p:nvGrpSpPr>
          <p:cNvPr id="1527" name="Grupo 4"/>
          <p:cNvGrpSpPr/>
          <p:nvPr/>
        </p:nvGrpSpPr>
        <p:grpSpPr>
          <a:xfrm>
            <a:off x="3081102" y="3488305"/>
            <a:ext cx="1727782" cy="1632283"/>
            <a:chOff x="0" y="0"/>
            <a:chExt cx="1727781" cy="1632282"/>
          </a:xfrm>
        </p:grpSpPr>
        <p:sp>
          <p:nvSpPr>
            <p:cNvPr id="1525" name="44 Lágrima"/>
            <p:cNvSpPr/>
            <p:nvPr/>
          </p:nvSpPr>
          <p:spPr>
            <a:xfrm rot="5114828">
              <a:off x="60107" y="59993"/>
              <a:ext cx="1512177" cy="15122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FFFF"/>
            </a:solidFill>
            <a:ln w="12700" cap="flat">
              <a:noFill/>
              <a:miter lim="400000"/>
            </a:ln>
            <a:effectLst/>
          </p:spPr>
          <p:txBody>
            <a:bodyPr wrap="square" lIns="0" tIns="0" rIns="0" bIns="0" numCol="1" anchor="ctr">
              <a:noAutofit/>
            </a:bodyPr>
            <a:lstStyle/>
            <a:p>
              <a:pPr algn="ctr">
                <a:defRPr>
                  <a:latin typeface="Oswald"/>
                  <a:ea typeface="Oswald"/>
                  <a:cs typeface="Oswald"/>
                  <a:sym typeface="Oswald"/>
                </a:defRPr>
              </a:pPr>
              <a:endParaRPr/>
            </a:p>
          </p:txBody>
        </p:sp>
        <p:sp>
          <p:nvSpPr>
            <p:cNvPr id="1526" name="45 CuadroTexto"/>
            <p:cNvSpPr txBox="1"/>
            <p:nvPr/>
          </p:nvSpPr>
          <p:spPr>
            <a:xfrm>
              <a:off x="5071" y="226432"/>
              <a:ext cx="1722711" cy="1274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389" tIns="91389" rIns="91389" bIns="91389" numCol="1" anchor="t">
              <a:spAutoFit/>
            </a:bodyPr>
            <a:lstStyle>
              <a:lvl1pPr algn="ctr">
                <a:defRPr sz="7200" b="1" cap="small">
                  <a:solidFill>
                    <a:schemeClr val="accent2"/>
                  </a:solidFill>
                  <a:latin typeface="Oswald"/>
                  <a:ea typeface="Oswald"/>
                  <a:cs typeface="Oswald"/>
                  <a:sym typeface="Oswald"/>
                </a:defRPr>
              </a:lvl1pPr>
            </a:lstStyle>
            <a:p>
              <a:r>
                <a:t>02</a:t>
              </a:r>
            </a:p>
          </p:txBody>
        </p:sp>
      </p:grpSp>
      <p:grpSp>
        <p:nvGrpSpPr>
          <p:cNvPr id="1530" name="Grupo 5"/>
          <p:cNvGrpSpPr/>
          <p:nvPr/>
        </p:nvGrpSpPr>
        <p:grpSpPr>
          <a:xfrm>
            <a:off x="5018277" y="4978334"/>
            <a:ext cx="1818924" cy="1818835"/>
            <a:chOff x="0" y="0"/>
            <a:chExt cx="1818922" cy="1818833"/>
          </a:xfrm>
        </p:grpSpPr>
        <p:sp>
          <p:nvSpPr>
            <p:cNvPr id="1528" name="46 Lágrima"/>
            <p:cNvSpPr/>
            <p:nvPr/>
          </p:nvSpPr>
          <p:spPr>
            <a:xfrm rot="6195899">
              <a:off x="153373" y="153268"/>
              <a:ext cx="1512177" cy="15122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FFFF"/>
            </a:solidFill>
            <a:ln w="12700" cap="flat">
              <a:noFill/>
              <a:miter lim="400000"/>
            </a:ln>
            <a:effectLst/>
          </p:spPr>
          <p:txBody>
            <a:bodyPr wrap="square" lIns="0" tIns="0" rIns="0" bIns="0" numCol="1" anchor="ctr">
              <a:noAutofit/>
            </a:bodyPr>
            <a:lstStyle/>
            <a:p>
              <a:pPr algn="ctr">
                <a:defRPr>
                  <a:latin typeface="Oswald"/>
                  <a:ea typeface="Oswald"/>
                  <a:cs typeface="Oswald"/>
                  <a:sym typeface="Oswald"/>
                </a:defRPr>
              </a:pPr>
              <a:endParaRPr/>
            </a:p>
          </p:txBody>
        </p:sp>
        <p:sp>
          <p:nvSpPr>
            <p:cNvPr id="1529" name="49 CuadroTexto"/>
            <p:cNvSpPr txBox="1"/>
            <p:nvPr/>
          </p:nvSpPr>
          <p:spPr>
            <a:xfrm>
              <a:off x="96213" y="377358"/>
              <a:ext cx="1722710" cy="1274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389" tIns="91389" rIns="91389" bIns="91389" numCol="1" anchor="t">
              <a:spAutoFit/>
            </a:bodyPr>
            <a:lstStyle>
              <a:lvl1pPr algn="ctr">
                <a:defRPr sz="7200" b="1" cap="small">
                  <a:solidFill>
                    <a:schemeClr val="accent3"/>
                  </a:solidFill>
                  <a:latin typeface="Oswald"/>
                  <a:ea typeface="Oswald"/>
                  <a:cs typeface="Oswald"/>
                  <a:sym typeface="Oswald"/>
                </a:defRPr>
              </a:lvl1pPr>
            </a:lstStyle>
            <a:p>
              <a:r>
                <a:t>03</a:t>
              </a:r>
            </a:p>
          </p:txBody>
        </p:sp>
      </p:grpSp>
      <p:grpSp>
        <p:nvGrpSpPr>
          <p:cNvPr id="1533" name="Grupo 6"/>
          <p:cNvGrpSpPr/>
          <p:nvPr/>
        </p:nvGrpSpPr>
        <p:grpSpPr>
          <a:xfrm>
            <a:off x="6228951" y="7076097"/>
            <a:ext cx="2125830" cy="2125811"/>
            <a:chOff x="0" y="0"/>
            <a:chExt cx="2125828" cy="2125810"/>
          </a:xfrm>
        </p:grpSpPr>
        <p:sp>
          <p:nvSpPr>
            <p:cNvPr id="1531" name="47 Lágrima"/>
            <p:cNvSpPr/>
            <p:nvPr/>
          </p:nvSpPr>
          <p:spPr>
            <a:xfrm rot="7723617">
              <a:off x="306826" y="306757"/>
              <a:ext cx="1512177" cy="15122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FFFF"/>
            </a:solidFill>
            <a:ln w="12700" cap="flat">
              <a:noFill/>
              <a:miter lim="400000"/>
            </a:ln>
            <a:effectLst/>
          </p:spPr>
          <p:txBody>
            <a:bodyPr wrap="square" lIns="0" tIns="0" rIns="0" bIns="0" numCol="1" anchor="ctr">
              <a:noAutofit/>
            </a:bodyPr>
            <a:lstStyle/>
            <a:p>
              <a:pPr algn="ctr">
                <a:defRPr>
                  <a:latin typeface="Oswald"/>
                  <a:ea typeface="Oswald"/>
                  <a:cs typeface="Oswald"/>
                  <a:sym typeface="Oswald"/>
                </a:defRPr>
              </a:pPr>
              <a:endParaRPr/>
            </a:p>
          </p:txBody>
        </p:sp>
        <p:sp>
          <p:nvSpPr>
            <p:cNvPr id="1532" name="50 CuadroTexto"/>
            <p:cNvSpPr txBox="1"/>
            <p:nvPr/>
          </p:nvSpPr>
          <p:spPr>
            <a:xfrm>
              <a:off x="188961" y="445304"/>
              <a:ext cx="1722711" cy="1274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389" tIns="91389" rIns="91389" bIns="91389" numCol="1" anchor="t">
              <a:spAutoFit/>
            </a:bodyPr>
            <a:lstStyle>
              <a:lvl1pPr algn="ctr">
                <a:defRPr sz="7200" b="1" cap="small">
                  <a:solidFill>
                    <a:schemeClr val="accent4"/>
                  </a:solidFill>
                  <a:latin typeface="Oswald"/>
                  <a:ea typeface="Oswald"/>
                  <a:cs typeface="Oswald"/>
                  <a:sym typeface="Oswald"/>
                </a:defRPr>
              </a:lvl1pPr>
            </a:lstStyle>
            <a:p>
              <a:r>
                <a:t>04</a:t>
              </a:r>
            </a:p>
          </p:txBody>
        </p:sp>
      </p:grpSp>
      <p:grpSp>
        <p:nvGrpSpPr>
          <p:cNvPr id="1536" name="Grupo 7"/>
          <p:cNvGrpSpPr/>
          <p:nvPr/>
        </p:nvGrpSpPr>
        <p:grpSpPr>
          <a:xfrm>
            <a:off x="6517319" y="9586190"/>
            <a:ext cx="2102155" cy="2102124"/>
            <a:chOff x="0" y="0"/>
            <a:chExt cx="2102153" cy="2102122"/>
          </a:xfrm>
        </p:grpSpPr>
        <p:sp>
          <p:nvSpPr>
            <p:cNvPr id="1534" name="48 Lágrima"/>
            <p:cNvSpPr/>
            <p:nvPr/>
          </p:nvSpPr>
          <p:spPr>
            <a:xfrm rot="8735926">
              <a:off x="294928" y="294973"/>
              <a:ext cx="1512297" cy="151217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FFFF"/>
            </a:solidFill>
            <a:ln w="12700" cap="flat">
              <a:noFill/>
              <a:miter lim="400000"/>
            </a:ln>
            <a:effectLst/>
          </p:spPr>
          <p:txBody>
            <a:bodyPr wrap="square" lIns="0" tIns="0" rIns="0" bIns="0" numCol="1" anchor="ctr">
              <a:noAutofit/>
            </a:bodyPr>
            <a:lstStyle/>
            <a:p>
              <a:pPr algn="ctr">
                <a:defRPr>
                  <a:latin typeface="Oswald"/>
                  <a:ea typeface="Oswald"/>
                  <a:cs typeface="Oswald"/>
                  <a:sym typeface="Oswald"/>
                </a:defRPr>
              </a:pPr>
              <a:endParaRPr/>
            </a:p>
          </p:txBody>
        </p:sp>
        <p:sp>
          <p:nvSpPr>
            <p:cNvPr id="1535" name="51 CuadroTexto"/>
            <p:cNvSpPr txBox="1"/>
            <p:nvPr/>
          </p:nvSpPr>
          <p:spPr>
            <a:xfrm>
              <a:off x="189721" y="423753"/>
              <a:ext cx="1722711" cy="1274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389" tIns="91389" rIns="91389" bIns="91389" numCol="1" anchor="t">
              <a:spAutoFit/>
            </a:bodyPr>
            <a:lstStyle>
              <a:lvl1pPr algn="ctr">
                <a:defRPr sz="7200" b="1" cap="small">
                  <a:solidFill>
                    <a:schemeClr val="accent5"/>
                  </a:solidFill>
                  <a:latin typeface="Oswald"/>
                  <a:ea typeface="Oswald"/>
                  <a:cs typeface="Oswald"/>
                  <a:sym typeface="Oswald"/>
                </a:defRPr>
              </a:lvl1pPr>
            </a:lstStyle>
            <a:p>
              <a:r>
                <a:rPr dirty="0"/>
                <a:t>05</a:t>
              </a:r>
            </a:p>
          </p:txBody>
        </p:sp>
      </p:grpSp>
      <p:sp>
        <p:nvSpPr>
          <p:cNvPr id="1537" name="53 Rectángulo"/>
          <p:cNvSpPr txBox="1"/>
          <p:nvPr/>
        </p:nvSpPr>
        <p:spPr>
          <a:xfrm>
            <a:off x="8617229" y="10385813"/>
            <a:ext cx="8937880" cy="702447"/>
          </a:xfrm>
          <a:prstGeom prst="rect">
            <a:avLst/>
          </a:prstGeom>
          <a:ln w="12700">
            <a:miter lim="400000"/>
          </a:ln>
          <a:extLst>
            <a:ext uri="{C572A759-6A51-4108-AA02-DFA0A04FC94B}">
              <ma14:wrappingTextBoxFlag xmlns:ma14="http://schemas.microsoft.com/office/mac/drawingml/2011/main" val="1"/>
            </a:ext>
          </a:extLst>
        </p:spPr>
        <p:txBody>
          <a:bodyPr lIns="90652" tIns="90652" rIns="90652" bIns="90652">
            <a:spAutoFit/>
          </a:bodyPr>
          <a:lstStyle>
            <a:lvl1pPr algn="just">
              <a:lnSpc>
                <a:spcPct val="125000"/>
              </a:lnSpc>
              <a:defRPr sz="2700">
                <a:solidFill>
                  <a:schemeClr val="accent5"/>
                </a:solidFill>
                <a:latin typeface="Oswald"/>
                <a:ea typeface="Oswald"/>
                <a:cs typeface="Oswald"/>
                <a:sym typeface="Oswald"/>
              </a:defRPr>
            </a:lvl1pPr>
          </a:lstStyle>
          <a:p>
            <a:r>
              <a:rPr lang="es-ES" dirty="0" smtClean="0"/>
              <a:t>FORTALCER LA PRODUCCIÓN LOCAL </a:t>
            </a:r>
            <a:r>
              <a:rPr dirty="0" smtClean="0"/>
              <a:t>(R9</a:t>
            </a:r>
            <a:r>
              <a:rPr dirty="0"/>
              <a:t>)</a:t>
            </a:r>
          </a:p>
        </p:txBody>
      </p:sp>
      <p:sp>
        <p:nvSpPr>
          <p:cNvPr id="1538" name="60 Rectángulo"/>
          <p:cNvSpPr txBox="1"/>
          <p:nvPr/>
        </p:nvSpPr>
        <p:spPr>
          <a:xfrm>
            <a:off x="8235233" y="7661901"/>
            <a:ext cx="5183266" cy="2260566"/>
          </a:xfrm>
          <a:prstGeom prst="rect">
            <a:avLst/>
          </a:prstGeom>
          <a:ln w="12700">
            <a:miter lim="400000"/>
          </a:ln>
          <a:extLst>
            <a:ext uri="{C572A759-6A51-4108-AA02-DFA0A04FC94B}">
              <ma14:wrappingTextBoxFlag xmlns:ma14="http://schemas.microsoft.com/office/mac/drawingml/2011/main" val="1"/>
            </a:ext>
          </a:extLst>
        </p:spPr>
        <p:txBody>
          <a:bodyPr lIns="90652" tIns="90652" rIns="90652" bIns="90652">
            <a:spAutoFit/>
          </a:bodyPr>
          <a:lstStyle>
            <a:lvl1pPr algn="just">
              <a:lnSpc>
                <a:spcPct val="125000"/>
              </a:lnSpc>
              <a:defRPr sz="2700">
                <a:solidFill>
                  <a:schemeClr val="accent4"/>
                </a:solidFill>
                <a:latin typeface="Oswald"/>
                <a:ea typeface="Oswald"/>
                <a:cs typeface="Oswald"/>
                <a:sym typeface="Oswald"/>
              </a:defRPr>
            </a:lvl1pPr>
          </a:lstStyle>
          <a:p>
            <a:pPr algn="l"/>
            <a:r>
              <a:rPr lang="es-ES" dirty="0" smtClean="0"/>
              <a:t>DESARROLLAR LINEAMIENTOS PARA LA ALIMENTACIÓN SALUDABLE </a:t>
            </a:r>
            <a:r>
              <a:rPr dirty="0" smtClean="0"/>
              <a:t>(R13</a:t>
            </a:r>
            <a:r>
              <a:rPr dirty="0"/>
              <a:t>)</a:t>
            </a:r>
          </a:p>
        </p:txBody>
      </p:sp>
      <p:sp>
        <p:nvSpPr>
          <p:cNvPr id="1539" name="61 Rectángulo"/>
          <p:cNvSpPr txBox="1"/>
          <p:nvPr/>
        </p:nvSpPr>
        <p:spPr>
          <a:xfrm>
            <a:off x="6981066" y="5218504"/>
            <a:ext cx="6165687" cy="1741193"/>
          </a:xfrm>
          <a:prstGeom prst="rect">
            <a:avLst/>
          </a:prstGeom>
          <a:ln w="12700">
            <a:miter lim="400000"/>
          </a:ln>
          <a:extLst>
            <a:ext uri="{C572A759-6A51-4108-AA02-DFA0A04FC94B}">
              <ma14:wrappingTextBoxFlag xmlns:ma14="http://schemas.microsoft.com/office/mac/drawingml/2011/main" val="1"/>
            </a:ext>
          </a:extLst>
        </p:spPr>
        <p:txBody>
          <a:bodyPr lIns="90652" tIns="90652" rIns="90652" bIns="90652">
            <a:spAutoFit/>
          </a:bodyPr>
          <a:lstStyle>
            <a:lvl1pPr algn="just">
              <a:lnSpc>
                <a:spcPct val="125000"/>
              </a:lnSpc>
              <a:defRPr sz="2700">
                <a:solidFill>
                  <a:schemeClr val="accent3"/>
                </a:solidFill>
                <a:latin typeface="Oswald"/>
                <a:ea typeface="Oswald"/>
                <a:cs typeface="Oswald"/>
                <a:sym typeface="Oswald"/>
              </a:defRPr>
            </a:lvl1pPr>
          </a:lstStyle>
          <a:p>
            <a:pPr algn="l"/>
            <a:r>
              <a:rPr lang="es-ES" dirty="0" smtClean="0"/>
              <a:t>INCREMENTAR EL FINANCIAMIENTO NACIONAL EN NUTRICIÓN </a:t>
            </a:r>
            <a:r>
              <a:rPr dirty="0" smtClean="0"/>
              <a:t>[R4]</a:t>
            </a:r>
            <a:r>
              <a:rPr lang="es-ES" dirty="0" smtClean="0"/>
              <a:t> </a:t>
            </a:r>
            <a:endParaRPr dirty="0"/>
          </a:p>
        </p:txBody>
      </p:sp>
      <p:sp>
        <p:nvSpPr>
          <p:cNvPr id="1540" name="62 Rectángulo"/>
          <p:cNvSpPr txBox="1"/>
          <p:nvPr/>
        </p:nvSpPr>
        <p:spPr>
          <a:xfrm>
            <a:off x="894236" y="1769846"/>
            <a:ext cx="8937881" cy="1164112"/>
          </a:xfrm>
          <a:prstGeom prst="rect">
            <a:avLst/>
          </a:prstGeom>
          <a:ln w="12700">
            <a:miter lim="400000"/>
          </a:ln>
          <a:extLst>
            <a:ext uri="{C572A759-6A51-4108-AA02-DFA0A04FC94B}">
              <ma14:wrappingTextBoxFlag xmlns:ma14="http://schemas.microsoft.com/office/mac/drawingml/2011/main" val="1"/>
            </a:ext>
          </a:extLst>
        </p:spPr>
        <p:txBody>
          <a:bodyPr lIns="90652" tIns="90652" rIns="90652" bIns="90652">
            <a:spAutoFit/>
          </a:bodyPr>
          <a:lstStyle/>
          <a:p>
            <a:pPr algn="just">
              <a:lnSpc>
                <a:spcPct val="125000"/>
              </a:lnSpc>
              <a:defRPr sz="2700">
                <a:solidFill>
                  <a:schemeClr val="accent1"/>
                </a:solidFill>
                <a:latin typeface="Oswald"/>
                <a:ea typeface="Oswald"/>
                <a:cs typeface="Oswald"/>
                <a:sym typeface="Oswald"/>
              </a:defRPr>
            </a:pPr>
            <a:r>
              <a:rPr lang="es-ES" dirty="0" smtClean="0"/>
              <a:t>UN MARCO DE ACCIÓN VOLUNTARIO</a:t>
            </a:r>
            <a:endParaRPr dirty="0"/>
          </a:p>
          <a:p>
            <a:pPr algn="just">
              <a:lnSpc>
                <a:spcPct val="125000"/>
              </a:lnSpc>
              <a:defRPr sz="2400">
                <a:solidFill>
                  <a:srgbClr val="575757"/>
                </a:solidFill>
                <a:latin typeface="PT Sans"/>
                <a:ea typeface="PT Sans"/>
                <a:cs typeface="PT Sans"/>
                <a:sym typeface="PT Sans"/>
              </a:defRPr>
            </a:pPr>
            <a:r>
              <a:rPr b="1" dirty="0"/>
              <a:t>60 </a:t>
            </a:r>
            <a:r>
              <a:rPr lang="es-ES" b="1" dirty="0" smtClean="0"/>
              <a:t>Recomendaciones dirigidas principalmente a los países</a:t>
            </a:r>
            <a:endParaRPr dirty="0"/>
          </a:p>
        </p:txBody>
      </p:sp>
      <p:sp>
        <p:nvSpPr>
          <p:cNvPr id="1541" name="63 Rectángulo"/>
          <p:cNvSpPr txBox="1"/>
          <p:nvPr/>
        </p:nvSpPr>
        <p:spPr>
          <a:xfrm>
            <a:off x="4844760" y="3523563"/>
            <a:ext cx="6751282" cy="1221820"/>
          </a:xfrm>
          <a:prstGeom prst="rect">
            <a:avLst/>
          </a:prstGeom>
          <a:ln w="12700">
            <a:miter lim="400000"/>
          </a:ln>
          <a:extLst>
            <a:ext uri="{C572A759-6A51-4108-AA02-DFA0A04FC94B}">
              <ma14:wrappingTextBoxFlag xmlns:ma14="http://schemas.microsoft.com/office/mac/drawingml/2011/main" val="1"/>
            </a:ext>
          </a:extLst>
        </p:spPr>
        <p:txBody>
          <a:bodyPr lIns="90652" tIns="90652" rIns="90652" bIns="90652">
            <a:spAutoFit/>
          </a:bodyPr>
          <a:lstStyle>
            <a:lvl1pPr algn="just">
              <a:lnSpc>
                <a:spcPct val="125000"/>
              </a:lnSpc>
              <a:defRPr sz="2700">
                <a:solidFill>
                  <a:schemeClr val="accent2"/>
                </a:solidFill>
                <a:latin typeface="Oswald"/>
                <a:ea typeface="Oswald"/>
                <a:cs typeface="Oswald"/>
                <a:sym typeface="Oswald"/>
              </a:defRPr>
            </a:lvl1pPr>
          </a:lstStyle>
          <a:p>
            <a:r>
              <a:rPr lang="es-ES" dirty="0" smtClean="0"/>
              <a:t>DESARROLLAR PLANES DE ACCIÓN NACIONAL </a:t>
            </a:r>
            <a:r>
              <a:rPr dirty="0" smtClean="0"/>
              <a:t>(R2</a:t>
            </a:r>
            <a:r>
              <a:rPr dirty="0"/>
              <a:t>)</a:t>
            </a:r>
          </a:p>
        </p:txBody>
      </p:sp>
      <p:pic>
        <p:nvPicPr>
          <p:cNvPr id="1542" name="Screen Shot 2017-08-09 at 5.47.59 AM.png" descr="Screen Shot 2017-08-09 at 5.47.59 AM.png"/>
          <p:cNvPicPr>
            <a:picLocks noChangeAspect="1"/>
          </p:cNvPicPr>
          <p:nvPr/>
        </p:nvPicPr>
        <p:blipFill>
          <a:blip r:embed="rId2">
            <a:extLst/>
          </a:blip>
          <a:stretch>
            <a:fillRect/>
          </a:stretch>
        </p:blipFill>
        <p:spPr>
          <a:xfrm>
            <a:off x="13595418" y="2600822"/>
            <a:ext cx="9956705" cy="5822956"/>
          </a:xfrm>
          <a:prstGeom prst="rect">
            <a:avLst/>
          </a:prstGeom>
          <a:ln w="12700">
            <a:miter lim="400000"/>
          </a:ln>
        </p:spPr>
      </p:pic>
      <p:sp>
        <p:nvSpPr>
          <p:cNvPr id="1543" name="…Needs Specificity on How &amp; More Ambition!"/>
          <p:cNvSpPr txBox="1"/>
          <p:nvPr/>
        </p:nvSpPr>
        <p:spPr>
          <a:xfrm>
            <a:off x="6417912" y="12277653"/>
            <a:ext cx="17738187" cy="830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vl1pPr>
          </a:lstStyle>
          <a:p>
            <a:r>
              <a:rPr dirty="0" smtClean="0"/>
              <a:t>…</a:t>
            </a:r>
            <a:r>
              <a:rPr lang="es-ES" dirty="0" smtClean="0"/>
              <a:t>Necesita mayor especificidad en el cómo y ser </a:t>
            </a:r>
            <a:r>
              <a:rPr lang="es-ES" dirty="0" err="1" smtClean="0"/>
              <a:t>ambicisos</a:t>
            </a:r>
            <a:r>
              <a:rPr dirty="0" smtClean="0"/>
              <a:t>!</a:t>
            </a:r>
            <a:endParaRPr dirty="0"/>
          </a:p>
        </p:txBody>
      </p:sp>
      <p:sp>
        <p:nvSpPr>
          <p:cNvPr id="1545" name="Source: Patrick Webb’s Keynote Presentation at the International Symposium on Sustainable Food Systems for Healthy Diets and Improved Nutrition, Rome, Italy 2016."/>
          <p:cNvSpPr txBox="1"/>
          <p:nvPr/>
        </p:nvSpPr>
        <p:spPr>
          <a:xfrm>
            <a:off x="600479" y="13004204"/>
            <a:ext cx="12587739" cy="2923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lvl1pPr>
          </a:lstStyle>
          <a:p>
            <a:r>
              <a:rPr lang="es-ES" dirty="0" err="1" smtClean="0"/>
              <a:t>fUENTE</a:t>
            </a:r>
            <a:r>
              <a:rPr dirty="0" smtClean="0"/>
              <a:t>: </a:t>
            </a:r>
            <a:r>
              <a:rPr dirty="0"/>
              <a:t>Patrick Webb’s Keynote Presentation at the International Symposium on Sustainable Food Systems for Healthy Diets and Improved Nutrition, Rome, Italy 2016.</a:t>
            </a:r>
          </a:p>
        </p:txBody>
      </p:sp>
      <p:pic>
        <p:nvPicPr>
          <p:cNvPr id="30" name="Picture 4" descr="Resultado de imagen para segunda conferencia nutri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33" y="6478947"/>
            <a:ext cx="4004113" cy="382811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428" t="8937" r="24726" b="5361"/>
          <a:stretch/>
        </p:blipFill>
        <p:spPr bwMode="auto">
          <a:xfrm>
            <a:off x="21396207" y="8235984"/>
            <a:ext cx="2855245" cy="40076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921"/>
          <a:stretch/>
        </p:blipFill>
        <p:spPr>
          <a:xfrm>
            <a:off x="104124" y="1513489"/>
            <a:ext cx="24112896" cy="10878207"/>
          </a:xfrm>
          <a:prstGeom prst="rect">
            <a:avLst/>
          </a:prstGeom>
        </p:spPr>
      </p:pic>
      <p:sp>
        <p:nvSpPr>
          <p:cNvPr id="5" name="7 Marcador de texto"/>
          <p:cNvSpPr txBox="1">
            <a:spLocks/>
          </p:cNvSpPr>
          <p:nvPr/>
        </p:nvSpPr>
        <p:spPr>
          <a:xfrm>
            <a:off x="273147" y="251972"/>
            <a:ext cx="22907926" cy="946737"/>
          </a:xfrm>
          <a:prstGeom prst="rect">
            <a:avLst/>
          </a:prstGeom>
        </p:spPr>
        <p:txBody>
          <a:bodyPr anchor="ctr">
            <a:normAutofit lnSpcReduction="10000"/>
          </a:bodyPr>
          <a:lstStyle>
            <a:lvl1pPr marL="0" marR="0" indent="0" algn="l" defTabSz="1811963" rtl="0" latinLnBrk="0">
              <a:lnSpc>
                <a:spcPct val="100000"/>
              </a:lnSpc>
              <a:spcBef>
                <a:spcPts val="1200"/>
              </a:spcBef>
              <a:spcAft>
                <a:spcPts val="0"/>
              </a:spcAft>
              <a:buClrTx/>
              <a:buSzTx/>
              <a:buFontTx/>
              <a:buNone/>
              <a:tabLst/>
              <a:defRPr sz="4000" b="1" i="0" u="none" strike="noStrike" cap="none" spc="0" baseline="0">
                <a:ln>
                  <a:noFill/>
                </a:ln>
                <a:solidFill>
                  <a:srgbClr val="000000"/>
                </a:solidFill>
                <a:uFillTx/>
                <a:latin typeface="Arial"/>
                <a:ea typeface="Arial"/>
                <a:cs typeface="Arial"/>
                <a:sym typeface="Arial"/>
              </a:defRPr>
            </a:lvl1pPr>
            <a:lvl2pPr marL="905970" marR="0" indent="-362349" algn="l" defTabSz="1811963" rtl="0" latinLnBrk="0">
              <a:lnSpc>
                <a:spcPct val="100000"/>
              </a:lnSpc>
              <a:spcBef>
                <a:spcPts val="1200"/>
              </a:spcBef>
              <a:spcAft>
                <a:spcPts val="0"/>
              </a:spcAft>
              <a:buClrTx/>
              <a:buSzPct val="100000"/>
              <a:buFontTx/>
              <a:buChar char="•"/>
              <a:tabLst/>
              <a:defRPr sz="4000" b="1" i="0" u="none" strike="noStrike" cap="none" spc="0" baseline="0">
                <a:ln>
                  <a:noFill/>
                </a:ln>
                <a:solidFill>
                  <a:srgbClr val="000000"/>
                </a:solidFill>
                <a:uFillTx/>
                <a:latin typeface="Arial"/>
                <a:ea typeface="Arial"/>
                <a:cs typeface="Arial"/>
                <a:sym typeface="Arial"/>
              </a:defRPr>
            </a:lvl2pPr>
            <a:lvl3pPr marL="2301671" marR="0" indent="-489711" algn="l" defTabSz="1811963" rtl="0" latinLnBrk="0">
              <a:lnSpc>
                <a:spcPct val="100000"/>
              </a:lnSpc>
              <a:spcBef>
                <a:spcPts val="1200"/>
              </a:spcBef>
              <a:spcAft>
                <a:spcPts val="0"/>
              </a:spcAft>
              <a:buClrTx/>
              <a:buSzPct val="100000"/>
              <a:buFontTx/>
              <a:buChar char="•"/>
              <a:tabLst/>
              <a:defRPr sz="4000" b="1" i="0" u="none" strike="noStrike" cap="none" spc="0" baseline="0">
                <a:ln>
                  <a:noFill/>
                </a:ln>
                <a:solidFill>
                  <a:srgbClr val="000000"/>
                </a:solidFill>
                <a:uFillTx/>
                <a:latin typeface="Arial"/>
                <a:ea typeface="Arial"/>
                <a:cs typeface="Arial"/>
                <a:sym typeface="Arial"/>
              </a:defRPr>
            </a:lvl3pPr>
            <a:lvl4pPr marL="3207641" marR="0" indent="-489711" algn="l" defTabSz="1811963" rtl="0" latinLnBrk="0">
              <a:lnSpc>
                <a:spcPct val="100000"/>
              </a:lnSpc>
              <a:spcBef>
                <a:spcPts val="1200"/>
              </a:spcBef>
              <a:spcAft>
                <a:spcPts val="0"/>
              </a:spcAft>
              <a:buClrTx/>
              <a:buSzPct val="100000"/>
              <a:buFontTx/>
              <a:buChar char="•"/>
              <a:tabLst/>
              <a:defRPr sz="4000" b="1" i="0" u="none" strike="noStrike" cap="none" spc="0" baseline="0">
                <a:ln>
                  <a:noFill/>
                </a:ln>
                <a:solidFill>
                  <a:srgbClr val="000000"/>
                </a:solidFill>
                <a:uFillTx/>
                <a:latin typeface="Arial"/>
                <a:ea typeface="Arial"/>
                <a:cs typeface="Arial"/>
                <a:sym typeface="Arial"/>
              </a:defRPr>
            </a:lvl4pPr>
            <a:lvl5pPr marL="4113620" marR="0" indent="-489711" algn="l" defTabSz="1811963" rtl="0" latinLnBrk="0">
              <a:lnSpc>
                <a:spcPct val="100000"/>
              </a:lnSpc>
              <a:spcBef>
                <a:spcPts val="1200"/>
              </a:spcBef>
              <a:spcAft>
                <a:spcPts val="0"/>
              </a:spcAft>
              <a:buClrTx/>
              <a:buSzPct val="100000"/>
              <a:buFontTx/>
              <a:buChar char="•"/>
              <a:tabLst/>
              <a:defRPr sz="4000" b="1" i="0" u="none" strike="noStrike" cap="none" spc="0" baseline="0">
                <a:ln>
                  <a:noFill/>
                </a:ln>
                <a:solidFill>
                  <a:srgbClr val="000000"/>
                </a:solidFill>
                <a:uFillTx/>
                <a:latin typeface="Arial"/>
                <a:ea typeface="Arial"/>
                <a:cs typeface="Arial"/>
                <a:sym typeface="Arial"/>
              </a:defRPr>
            </a:lvl5pPr>
            <a:lvl6pPr marL="5096115" marR="0" indent="-566228" algn="l" defTabSz="1811963" rtl="0" latinLnBrk="0">
              <a:lnSpc>
                <a:spcPct val="100000"/>
              </a:lnSpc>
              <a:spcBef>
                <a:spcPts val="1200"/>
              </a:spcBef>
              <a:spcAft>
                <a:spcPts val="0"/>
              </a:spcAft>
              <a:buClrTx/>
              <a:buSzPct val="100000"/>
              <a:buFontTx/>
              <a:buChar char="•"/>
              <a:tabLst/>
              <a:defRPr sz="4000" b="1" i="0" u="none" strike="noStrike" cap="none" spc="0" baseline="0">
                <a:ln>
                  <a:noFill/>
                </a:ln>
                <a:solidFill>
                  <a:srgbClr val="000000"/>
                </a:solidFill>
                <a:uFillTx/>
                <a:latin typeface="Arial"/>
                <a:ea typeface="Arial"/>
                <a:cs typeface="Arial"/>
                <a:sym typeface="Arial"/>
              </a:defRPr>
            </a:lvl6pPr>
            <a:lvl7pPr marL="6002083" marR="0" indent="-566228" algn="l" defTabSz="1811963" rtl="0" latinLnBrk="0">
              <a:lnSpc>
                <a:spcPct val="100000"/>
              </a:lnSpc>
              <a:spcBef>
                <a:spcPts val="1200"/>
              </a:spcBef>
              <a:spcAft>
                <a:spcPts val="0"/>
              </a:spcAft>
              <a:buClrTx/>
              <a:buSzPct val="100000"/>
              <a:buFontTx/>
              <a:buChar char="•"/>
              <a:tabLst/>
              <a:defRPr sz="4000" b="1" i="0" u="none" strike="noStrike" cap="none" spc="0" baseline="0">
                <a:ln>
                  <a:noFill/>
                </a:ln>
                <a:solidFill>
                  <a:srgbClr val="000000"/>
                </a:solidFill>
                <a:uFillTx/>
                <a:latin typeface="Arial"/>
                <a:ea typeface="Arial"/>
                <a:cs typeface="Arial"/>
                <a:sym typeface="Arial"/>
              </a:defRPr>
            </a:lvl7pPr>
            <a:lvl8pPr marL="6908067" marR="0" indent="-566229" algn="l" defTabSz="1811963" rtl="0" latinLnBrk="0">
              <a:lnSpc>
                <a:spcPct val="100000"/>
              </a:lnSpc>
              <a:spcBef>
                <a:spcPts val="1200"/>
              </a:spcBef>
              <a:spcAft>
                <a:spcPts val="0"/>
              </a:spcAft>
              <a:buClrTx/>
              <a:buSzPct val="100000"/>
              <a:buFontTx/>
              <a:buChar char="•"/>
              <a:tabLst/>
              <a:defRPr sz="4000" b="1" i="0" u="none" strike="noStrike" cap="none" spc="0" baseline="0">
                <a:ln>
                  <a:noFill/>
                </a:ln>
                <a:solidFill>
                  <a:srgbClr val="000000"/>
                </a:solidFill>
                <a:uFillTx/>
                <a:latin typeface="Arial"/>
                <a:ea typeface="Arial"/>
                <a:cs typeface="Arial"/>
                <a:sym typeface="Arial"/>
              </a:defRPr>
            </a:lvl8pPr>
            <a:lvl9pPr marL="7814038" marR="0" indent="-566229" algn="l" defTabSz="1811963" rtl="0" latinLnBrk="0">
              <a:lnSpc>
                <a:spcPct val="100000"/>
              </a:lnSpc>
              <a:spcBef>
                <a:spcPts val="1200"/>
              </a:spcBef>
              <a:spcAft>
                <a:spcPts val="0"/>
              </a:spcAft>
              <a:buClrTx/>
              <a:buSzPct val="100000"/>
              <a:buFontTx/>
              <a:buChar char="•"/>
              <a:tabLst/>
              <a:defRPr sz="4000" b="1" i="0" u="none" strike="noStrike" cap="none" spc="0" baseline="0">
                <a:ln>
                  <a:noFill/>
                </a:ln>
                <a:solidFill>
                  <a:srgbClr val="000000"/>
                </a:solidFill>
                <a:uFillTx/>
                <a:latin typeface="Arial"/>
                <a:ea typeface="Arial"/>
                <a:cs typeface="Arial"/>
                <a:sym typeface="Arial"/>
              </a:defRPr>
            </a:lvl9pPr>
          </a:lstStyle>
          <a:p>
            <a:pPr defTabSz="2320771" hangingPunct="1">
              <a:spcBef>
                <a:spcPts val="1300"/>
              </a:spcBef>
              <a:defRPr sz="5760">
                <a:solidFill>
                  <a:srgbClr val="1F1F1F"/>
                </a:solidFill>
                <a:latin typeface="Oswald"/>
                <a:ea typeface="Oswald"/>
                <a:cs typeface="Oswald"/>
                <a:sym typeface="Oswald"/>
              </a:defRPr>
            </a:pPr>
            <a:r>
              <a:rPr lang="es-ES" sz="5760" dirty="0" smtClean="0">
                <a:solidFill>
                  <a:srgbClr val="1F1F1F"/>
                </a:solidFill>
                <a:latin typeface="Oswald"/>
                <a:ea typeface="Oswald"/>
                <a:cs typeface="Oswald"/>
                <a:sym typeface="Oswald"/>
              </a:rPr>
              <a:t>CONCEPTOS CLAVE: Enfoque integral del Sistema Alimentario</a:t>
            </a:r>
            <a:endParaRPr lang="es-ES" sz="5760" dirty="0">
              <a:solidFill>
                <a:schemeClr val="accent3">
                  <a:lumOff val="-8588"/>
                </a:schemeClr>
              </a:solidFill>
              <a:latin typeface="Oswald"/>
              <a:ea typeface="Oswald"/>
              <a:cs typeface="Oswald"/>
              <a:sym typeface="Oswald"/>
            </a:endParaRPr>
          </a:p>
        </p:txBody>
      </p:sp>
      <p:sp>
        <p:nvSpPr>
          <p:cNvPr id="6" name="TextBox 5"/>
          <p:cNvSpPr txBox="1"/>
          <p:nvPr/>
        </p:nvSpPr>
        <p:spPr>
          <a:xfrm>
            <a:off x="510259" y="12643945"/>
            <a:ext cx="22670814"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s-ES" sz="3200" b="0" i="0" u="none" strike="noStrike" cap="none" spc="0" normalizeH="0" baseline="0" dirty="0" smtClean="0">
                <a:ln>
                  <a:noFill/>
                </a:ln>
                <a:solidFill>
                  <a:srgbClr val="000000"/>
                </a:solidFill>
                <a:effectLst/>
                <a:uFillTx/>
                <a:latin typeface="Arial"/>
                <a:ea typeface="Arial"/>
                <a:cs typeface="Arial"/>
                <a:sym typeface="Arial"/>
              </a:rPr>
              <a:t>FAO,</a:t>
            </a:r>
            <a:r>
              <a:rPr kumimoji="0" lang="es-ES" sz="3200" b="0" i="0" u="none" strike="noStrike" cap="none" spc="0" normalizeH="0" dirty="0" smtClean="0">
                <a:ln>
                  <a:noFill/>
                </a:ln>
                <a:solidFill>
                  <a:srgbClr val="000000"/>
                </a:solidFill>
                <a:effectLst/>
                <a:uFillTx/>
                <a:latin typeface="Arial"/>
                <a:ea typeface="Arial"/>
                <a:cs typeface="Arial"/>
                <a:sym typeface="Arial"/>
              </a:rPr>
              <a:t> 2017. Reflexiones sobre los sistemas </a:t>
            </a:r>
            <a:r>
              <a:rPr lang="es-ES" sz="3200" dirty="0"/>
              <a:t>alimentarios </a:t>
            </a:r>
            <a:r>
              <a:rPr lang="es-ES" sz="3200" dirty="0" smtClean="0"/>
              <a:t>y </a:t>
            </a:r>
            <a:r>
              <a:rPr lang="es-ES" sz="3200" dirty="0"/>
              <a:t>perspectivas para su sostenibilidad en </a:t>
            </a:r>
            <a:r>
              <a:rPr kumimoji="0" lang="es-ES" sz="3200" b="0" i="0" u="none" strike="noStrike" cap="none" spc="0" normalizeH="0" dirty="0" smtClean="0">
                <a:ln>
                  <a:noFill/>
                </a:ln>
                <a:solidFill>
                  <a:srgbClr val="000000"/>
                </a:solidFill>
                <a:effectLst/>
                <a:uFillTx/>
                <a:latin typeface="Arial"/>
                <a:ea typeface="Arial"/>
                <a:cs typeface="Arial"/>
                <a:sym typeface="Arial"/>
              </a:rPr>
              <a:t>América Latina y el </a:t>
            </a:r>
            <a:r>
              <a:rPr lang="es-ES" sz="3200" dirty="0" smtClean="0"/>
              <a:t>Caribe </a:t>
            </a:r>
            <a:endParaRPr kumimoji="0" lang="es-CL" sz="32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46362471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44 Grupo"/>
          <p:cNvGrpSpPr/>
          <p:nvPr/>
        </p:nvGrpSpPr>
        <p:grpSpPr>
          <a:xfrm>
            <a:off x="7725095" y="2945345"/>
            <a:ext cx="3652103" cy="3077045"/>
            <a:chOff x="0" y="0"/>
            <a:chExt cx="3298244" cy="3077043"/>
          </a:xfrm>
        </p:grpSpPr>
        <p:sp>
          <p:nvSpPr>
            <p:cNvPr id="261" name="8 Rectángulo redondeado"/>
            <p:cNvSpPr/>
            <p:nvPr/>
          </p:nvSpPr>
          <p:spPr>
            <a:xfrm>
              <a:off x="0" y="0"/>
              <a:ext cx="3298245" cy="3077044"/>
            </a:xfrm>
            <a:prstGeom prst="roundRect">
              <a:avLst>
                <a:gd name="adj" fmla="val 16667"/>
              </a:avLst>
            </a:prstGeom>
            <a:solidFill>
              <a:schemeClr val="accent4">
                <a:satOff val="-7860"/>
                <a:lumOff val="-10784"/>
              </a:schemeClr>
            </a:solidFill>
            <a:ln w="12700" cap="flat">
              <a:noFill/>
              <a:miter lim="400000"/>
            </a:ln>
            <a:effectLst>
              <a:outerShdw blurRad="152400" rotWithShape="0">
                <a:srgbClr val="000000">
                  <a:alpha val="40000"/>
                </a:srgbClr>
              </a:outerShdw>
            </a:effectLst>
          </p:spPr>
          <p:txBody>
            <a:bodyPr wrap="square" lIns="0" tIns="0" rIns="0" bIns="0" numCol="1" anchor="ctr">
              <a:noAutofit/>
            </a:bodyPr>
            <a:lstStyle/>
            <a:p>
              <a:pPr algn="ctr">
                <a:defRPr sz="11500" b="1">
                  <a:solidFill>
                    <a:srgbClr val="FFFFFF"/>
                  </a:solidFill>
                  <a:latin typeface="Oswald"/>
                  <a:ea typeface="Oswald"/>
                  <a:cs typeface="Oswald"/>
                  <a:sym typeface="Oswald"/>
                </a:defRPr>
              </a:pPr>
              <a:endParaRPr/>
            </a:p>
          </p:txBody>
        </p:sp>
        <p:sp>
          <p:nvSpPr>
            <p:cNvPr id="262" name="15 CuadroTexto"/>
            <p:cNvSpPr txBox="1"/>
            <p:nvPr/>
          </p:nvSpPr>
          <p:spPr>
            <a:xfrm>
              <a:off x="238175" y="378035"/>
              <a:ext cx="2821894" cy="1821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68" tIns="34268" rIns="34268" bIns="34268" numCol="1" anchor="t">
              <a:spAutoFit/>
            </a:bodyPr>
            <a:lstStyle>
              <a:lvl1pPr algn="ctr">
                <a:defRPr sz="11500" b="1" cap="small">
                  <a:solidFill>
                    <a:srgbClr val="FFFFFF"/>
                  </a:solidFill>
                  <a:effectLst>
                    <a:outerShdw blurRad="38100" dist="38100" dir="2700000" rotWithShape="0">
                      <a:srgbClr val="000000">
                        <a:alpha val="43137"/>
                      </a:srgbClr>
                    </a:outerShdw>
                  </a:effectLst>
                  <a:latin typeface="Oswald"/>
                  <a:ea typeface="Oswald"/>
                  <a:cs typeface="Oswald"/>
                  <a:sym typeface="Oswald"/>
                </a:defRPr>
              </a:lvl1pPr>
            </a:lstStyle>
            <a:p>
              <a:r>
                <a:t>02</a:t>
              </a:r>
            </a:p>
          </p:txBody>
        </p:sp>
      </p:grpSp>
      <p:grpSp>
        <p:nvGrpSpPr>
          <p:cNvPr id="266" name="45 Grupo"/>
          <p:cNvGrpSpPr/>
          <p:nvPr/>
        </p:nvGrpSpPr>
        <p:grpSpPr>
          <a:xfrm>
            <a:off x="12777457" y="2945345"/>
            <a:ext cx="3298245" cy="3077045"/>
            <a:chOff x="0" y="0"/>
            <a:chExt cx="3298244" cy="3077043"/>
          </a:xfrm>
        </p:grpSpPr>
        <p:sp>
          <p:nvSpPr>
            <p:cNvPr id="264" name="5 Rectángulo redondeado"/>
            <p:cNvSpPr/>
            <p:nvPr/>
          </p:nvSpPr>
          <p:spPr>
            <a:xfrm>
              <a:off x="0" y="0"/>
              <a:ext cx="3298245" cy="3077044"/>
            </a:xfrm>
            <a:prstGeom prst="roundRect">
              <a:avLst>
                <a:gd name="adj" fmla="val 16667"/>
              </a:avLst>
            </a:prstGeom>
            <a:solidFill>
              <a:schemeClr val="accent3"/>
            </a:solidFill>
            <a:ln w="12700" cap="flat">
              <a:noFill/>
              <a:miter lim="400000"/>
            </a:ln>
            <a:effectLst>
              <a:outerShdw blurRad="152400" rotWithShape="0">
                <a:srgbClr val="000000">
                  <a:alpha val="40000"/>
                </a:srgbClr>
              </a:outerShdw>
            </a:effectLst>
          </p:spPr>
          <p:txBody>
            <a:bodyPr wrap="square" lIns="0" tIns="0" rIns="0" bIns="0" numCol="1" anchor="ctr">
              <a:noAutofit/>
            </a:bodyPr>
            <a:lstStyle/>
            <a:p>
              <a:pPr algn="ctr">
                <a:defRPr sz="11500" b="1">
                  <a:solidFill>
                    <a:srgbClr val="FFFFFF"/>
                  </a:solidFill>
                  <a:latin typeface="Oswald"/>
                  <a:ea typeface="Oswald"/>
                  <a:cs typeface="Oswald"/>
                  <a:sym typeface="Oswald"/>
                </a:defRPr>
              </a:pPr>
              <a:endParaRPr/>
            </a:p>
          </p:txBody>
        </p:sp>
        <p:sp>
          <p:nvSpPr>
            <p:cNvPr id="265" name="16 CuadroTexto"/>
            <p:cNvSpPr txBox="1"/>
            <p:nvPr/>
          </p:nvSpPr>
          <p:spPr>
            <a:xfrm>
              <a:off x="238175" y="382196"/>
              <a:ext cx="2821894" cy="1821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68" tIns="34268" rIns="34268" bIns="34268" numCol="1" anchor="t">
              <a:spAutoFit/>
            </a:bodyPr>
            <a:lstStyle>
              <a:lvl1pPr algn="ctr">
                <a:defRPr sz="11500" b="1" cap="small">
                  <a:solidFill>
                    <a:srgbClr val="FFFFFF"/>
                  </a:solidFill>
                  <a:effectLst>
                    <a:outerShdw blurRad="38100" dist="38100" dir="2700000" rotWithShape="0">
                      <a:srgbClr val="000000">
                        <a:alpha val="43137"/>
                      </a:srgbClr>
                    </a:outerShdw>
                  </a:effectLst>
                  <a:latin typeface="Oswald"/>
                  <a:ea typeface="Oswald"/>
                  <a:cs typeface="Oswald"/>
                  <a:sym typeface="Oswald"/>
                </a:defRPr>
              </a:lvl1pPr>
            </a:lstStyle>
            <a:p>
              <a:r>
                <a:t>03</a:t>
              </a:r>
            </a:p>
          </p:txBody>
        </p:sp>
      </p:grpSp>
      <p:grpSp>
        <p:nvGrpSpPr>
          <p:cNvPr id="269" name="46 Grupo"/>
          <p:cNvGrpSpPr/>
          <p:nvPr/>
        </p:nvGrpSpPr>
        <p:grpSpPr>
          <a:xfrm>
            <a:off x="17915343" y="2947335"/>
            <a:ext cx="3298245" cy="3077045"/>
            <a:chOff x="0" y="0"/>
            <a:chExt cx="3298244" cy="3077043"/>
          </a:xfrm>
        </p:grpSpPr>
        <p:sp>
          <p:nvSpPr>
            <p:cNvPr id="267" name="2 Rectángulo redondeado"/>
            <p:cNvSpPr/>
            <p:nvPr/>
          </p:nvSpPr>
          <p:spPr>
            <a:xfrm>
              <a:off x="0" y="0"/>
              <a:ext cx="3298245" cy="3077044"/>
            </a:xfrm>
            <a:prstGeom prst="roundRect">
              <a:avLst>
                <a:gd name="adj" fmla="val 16667"/>
              </a:avLst>
            </a:prstGeom>
            <a:solidFill>
              <a:schemeClr val="accent4"/>
            </a:solidFill>
            <a:ln w="12700" cap="flat">
              <a:noFill/>
              <a:miter lim="400000"/>
            </a:ln>
            <a:effectLst>
              <a:outerShdw blurRad="152400" rotWithShape="0">
                <a:srgbClr val="000000">
                  <a:alpha val="40000"/>
                </a:srgbClr>
              </a:outerShdw>
            </a:effectLst>
          </p:spPr>
          <p:txBody>
            <a:bodyPr wrap="square" lIns="0" tIns="0" rIns="0" bIns="0" numCol="1" anchor="ctr">
              <a:noAutofit/>
            </a:bodyPr>
            <a:lstStyle/>
            <a:p>
              <a:pPr algn="ctr">
                <a:defRPr sz="11500" b="1">
                  <a:solidFill>
                    <a:srgbClr val="FFFFFF"/>
                  </a:solidFill>
                  <a:latin typeface="Oswald"/>
                  <a:ea typeface="Oswald"/>
                  <a:cs typeface="Oswald"/>
                  <a:sym typeface="Oswald"/>
                </a:defRPr>
              </a:pPr>
              <a:endParaRPr/>
            </a:p>
          </p:txBody>
        </p:sp>
        <p:sp>
          <p:nvSpPr>
            <p:cNvPr id="268" name="17 CuadroTexto"/>
            <p:cNvSpPr txBox="1"/>
            <p:nvPr/>
          </p:nvSpPr>
          <p:spPr>
            <a:xfrm>
              <a:off x="238175" y="329390"/>
              <a:ext cx="2821894" cy="1821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68" tIns="34268" rIns="34268" bIns="34268" numCol="1" anchor="t">
              <a:spAutoFit/>
            </a:bodyPr>
            <a:lstStyle>
              <a:lvl1pPr algn="ctr">
                <a:defRPr sz="11500" b="1" cap="small">
                  <a:solidFill>
                    <a:srgbClr val="FFFFFF"/>
                  </a:solidFill>
                  <a:effectLst>
                    <a:outerShdw blurRad="38100" dist="38100" dir="2700000" rotWithShape="0">
                      <a:srgbClr val="000000">
                        <a:alpha val="43137"/>
                      </a:srgbClr>
                    </a:outerShdw>
                  </a:effectLst>
                  <a:latin typeface="Oswald"/>
                  <a:ea typeface="Oswald"/>
                  <a:cs typeface="Oswald"/>
                  <a:sym typeface="Oswald"/>
                </a:defRPr>
              </a:lvl1pPr>
            </a:lstStyle>
            <a:p>
              <a:r>
                <a:t>04</a:t>
              </a:r>
            </a:p>
          </p:txBody>
        </p:sp>
      </p:grpSp>
      <p:grpSp>
        <p:nvGrpSpPr>
          <p:cNvPr id="272" name="43 Grupo"/>
          <p:cNvGrpSpPr/>
          <p:nvPr/>
        </p:nvGrpSpPr>
        <p:grpSpPr>
          <a:xfrm>
            <a:off x="2311130" y="2939448"/>
            <a:ext cx="3740587" cy="3489720"/>
            <a:chOff x="0" y="0"/>
            <a:chExt cx="3740585" cy="3489719"/>
          </a:xfrm>
        </p:grpSpPr>
        <p:sp>
          <p:nvSpPr>
            <p:cNvPr id="270" name="11 Rectángulo redondeado"/>
            <p:cNvSpPr/>
            <p:nvPr/>
          </p:nvSpPr>
          <p:spPr>
            <a:xfrm>
              <a:off x="0" y="0"/>
              <a:ext cx="3740586" cy="3489720"/>
            </a:xfrm>
            <a:prstGeom prst="roundRect">
              <a:avLst>
                <a:gd name="adj" fmla="val 16667"/>
              </a:avLst>
            </a:prstGeom>
            <a:solidFill>
              <a:schemeClr val="accent3">
                <a:lumOff val="-8588"/>
              </a:schemeClr>
            </a:solidFill>
            <a:ln w="12700" cap="flat">
              <a:noFill/>
              <a:miter lim="400000"/>
            </a:ln>
            <a:effectLst>
              <a:outerShdw blurRad="152400" rotWithShape="0">
                <a:srgbClr val="000000">
                  <a:alpha val="40000"/>
                </a:srgbClr>
              </a:outerShdw>
            </a:effectLst>
          </p:spPr>
          <p:txBody>
            <a:bodyPr wrap="square" lIns="0" tIns="0" rIns="0" bIns="0" numCol="1" anchor="ctr">
              <a:noAutofit/>
            </a:bodyPr>
            <a:lstStyle/>
            <a:p>
              <a:pPr algn="ctr">
                <a:defRPr sz="11500" b="1">
                  <a:solidFill>
                    <a:srgbClr val="FFFFFF"/>
                  </a:solidFill>
                  <a:latin typeface="Oswald"/>
                  <a:ea typeface="Oswald"/>
                  <a:cs typeface="Oswald"/>
                  <a:sym typeface="Oswald"/>
                </a:defRPr>
              </a:pPr>
              <a:endParaRPr/>
            </a:p>
          </p:txBody>
        </p:sp>
        <p:sp>
          <p:nvSpPr>
            <p:cNvPr id="271" name="14 CuadroTexto"/>
            <p:cNvSpPr txBox="1"/>
            <p:nvPr/>
          </p:nvSpPr>
          <p:spPr>
            <a:xfrm>
              <a:off x="270124" y="426270"/>
              <a:ext cx="3200350" cy="20653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68" tIns="34268" rIns="34268" bIns="34268" numCol="1" anchor="t">
              <a:noAutofit/>
            </a:bodyPr>
            <a:lstStyle>
              <a:lvl1pPr algn="ctr">
                <a:defRPr sz="11500" b="1" cap="small">
                  <a:solidFill>
                    <a:srgbClr val="FFFFFF"/>
                  </a:solidFill>
                  <a:effectLst>
                    <a:outerShdw blurRad="38100" dist="38100" dir="2700000" rotWithShape="0">
                      <a:srgbClr val="000000">
                        <a:alpha val="43137"/>
                      </a:srgbClr>
                    </a:outerShdw>
                  </a:effectLst>
                  <a:latin typeface="Oswald"/>
                  <a:ea typeface="Oswald"/>
                  <a:cs typeface="Oswald"/>
                  <a:sym typeface="Oswald"/>
                </a:defRPr>
              </a:lvl1pPr>
            </a:lstStyle>
            <a:p>
              <a:r>
                <a:t>01</a:t>
              </a:r>
            </a:p>
          </p:txBody>
        </p:sp>
      </p:grpSp>
      <p:sp>
        <p:nvSpPr>
          <p:cNvPr id="273" name="1 Marcador de número de diapositiva"/>
          <p:cNvSpPr txBox="1">
            <a:spLocks noGrp="1"/>
          </p:cNvSpPr>
          <p:nvPr>
            <p:ph type="sldNum" sz="quarter" idx="2"/>
          </p:nvPr>
        </p:nvSpPr>
        <p:spPr>
          <a:xfrm>
            <a:off x="23052779" y="13035074"/>
            <a:ext cx="332479" cy="481322"/>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sp>
        <p:nvSpPr>
          <p:cNvPr id="274" name="7 Marcador de texto"/>
          <p:cNvSpPr txBox="1">
            <a:spLocks noGrp="1"/>
          </p:cNvSpPr>
          <p:nvPr>
            <p:ph type="body" sz="quarter" idx="1"/>
          </p:nvPr>
        </p:nvSpPr>
        <p:spPr>
          <a:xfrm>
            <a:off x="714581" y="535751"/>
            <a:ext cx="22907926" cy="946737"/>
          </a:xfrm>
          <a:prstGeom prst="rect">
            <a:avLst/>
          </a:prstGeom>
        </p:spPr>
        <p:txBody>
          <a:bodyPr anchor="ctr">
            <a:normAutofit lnSpcReduction="10000"/>
          </a:bodyPr>
          <a:lstStyle/>
          <a:p>
            <a:pPr defTabSz="2320771">
              <a:lnSpc>
                <a:spcPct val="100000"/>
              </a:lnSpc>
              <a:spcBef>
                <a:spcPts val="1300"/>
              </a:spcBef>
              <a:defRPr sz="5760">
                <a:solidFill>
                  <a:srgbClr val="1F1F1F"/>
                </a:solidFill>
                <a:latin typeface="Oswald"/>
                <a:ea typeface="Oswald"/>
                <a:cs typeface="Oswald"/>
                <a:sym typeface="Oswald"/>
              </a:defRPr>
            </a:pPr>
            <a:r>
              <a:rPr lang="es-ES" dirty="0" smtClean="0"/>
              <a:t>CONCEPTOS CLAVE</a:t>
            </a:r>
            <a:endParaRPr dirty="0">
              <a:solidFill>
                <a:schemeClr val="accent3">
                  <a:lumOff val="-8588"/>
                </a:schemeClr>
              </a:solidFill>
            </a:endParaRPr>
          </a:p>
        </p:txBody>
      </p:sp>
      <p:sp>
        <p:nvSpPr>
          <p:cNvPr id="275" name="25 Rectángulo redondeado"/>
          <p:cNvSpPr/>
          <p:nvPr/>
        </p:nvSpPr>
        <p:spPr>
          <a:xfrm>
            <a:off x="17872135" y="4979334"/>
            <a:ext cx="3384661" cy="72144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619" y="0"/>
                </a:lnTo>
                <a:lnTo>
                  <a:pt x="4596" y="109"/>
                </a:lnTo>
                <a:cubicBezTo>
                  <a:pt x="4596" y="1717"/>
                  <a:pt x="7373" y="3020"/>
                  <a:pt x="10800" y="3020"/>
                </a:cubicBezTo>
                <a:cubicBezTo>
                  <a:pt x="14227" y="3020"/>
                  <a:pt x="17004" y="1717"/>
                  <a:pt x="17004" y="109"/>
                </a:cubicBezTo>
                <a:cubicBezTo>
                  <a:pt x="17004" y="72"/>
                  <a:pt x="17003" y="36"/>
                  <a:pt x="16981" y="0"/>
                </a:cubicBezTo>
                <a:lnTo>
                  <a:pt x="21600" y="0"/>
                </a:lnTo>
                <a:lnTo>
                  <a:pt x="21600" y="19911"/>
                </a:lnTo>
                <a:cubicBezTo>
                  <a:pt x="21600" y="20844"/>
                  <a:pt x="19988" y="21600"/>
                  <a:pt x="18000" y="21600"/>
                </a:cubicBezTo>
                <a:lnTo>
                  <a:pt x="3600" y="21600"/>
                </a:lnTo>
                <a:cubicBezTo>
                  <a:pt x="1612" y="21600"/>
                  <a:pt x="0" y="20844"/>
                  <a:pt x="0" y="19911"/>
                </a:cubicBezTo>
                <a:close/>
              </a:path>
            </a:pathLst>
          </a:custGeom>
          <a:gradFill>
            <a:gsLst>
              <a:gs pos="13000">
                <a:srgbClr val="EDEDED"/>
              </a:gs>
              <a:gs pos="48000">
                <a:srgbClr val="F3F3F3"/>
              </a:gs>
              <a:gs pos="84000">
                <a:srgbClr val="EAEAEA"/>
              </a:gs>
            </a:gsLst>
            <a:lin ang="17400000"/>
          </a:gradFill>
          <a:ln w="12700">
            <a:miter lim="400000"/>
          </a:ln>
          <a:effectLst>
            <a:outerShdw blurRad="368300" dist="38100" dir="2400000" rotWithShape="0">
              <a:srgbClr val="262626">
                <a:alpha val="37000"/>
              </a:srgbClr>
            </a:outerShdw>
          </a:effectLst>
        </p:spPr>
        <p:txBody>
          <a:bodyPr lIns="0" tIns="0" rIns="0" bIns="0" anchor="ctr"/>
          <a:lstStyle/>
          <a:p>
            <a:pPr>
              <a:defRPr sz="3200" b="1">
                <a:solidFill>
                  <a:schemeClr val="accent2"/>
                </a:solidFill>
              </a:defRPr>
            </a:pPr>
            <a:endParaRPr/>
          </a:p>
        </p:txBody>
      </p:sp>
      <p:grpSp>
        <p:nvGrpSpPr>
          <p:cNvPr id="278" name="4 Rectángulo redondeado"/>
          <p:cNvGrpSpPr/>
          <p:nvPr/>
        </p:nvGrpSpPr>
        <p:grpSpPr>
          <a:xfrm>
            <a:off x="17800121" y="10964572"/>
            <a:ext cx="3528690" cy="1075590"/>
            <a:chOff x="0" y="-15220"/>
            <a:chExt cx="3528689" cy="1075589"/>
          </a:xfrm>
        </p:grpSpPr>
        <p:sp>
          <p:nvSpPr>
            <p:cNvPr id="276" name="Rounded Rectangle"/>
            <p:cNvSpPr/>
            <p:nvPr/>
          </p:nvSpPr>
          <p:spPr>
            <a:xfrm>
              <a:off x="0" y="0"/>
              <a:ext cx="3528689" cy="1045150"/>
            </a:xfrm>
            <a:prstGeom prst="roundRect">
              <a:avLst>
                <a:gd name="adj" fmla="val 5403"/>
              </a:avLst>
            </a:prstGeom>
            <a:solidFill>
              <a:srgbClr val="FFFFFF"/>
            </a:solidFill>
            <a:ln w="12700" cap="flat">
              <a:noFill/>
              <a:miter lim="400000"/>
            </a:ln>
            <a:effectLst/>
          </p:spPr>
          <p:txBody>
            <a:bodyPr wrap="square" lIns="0" tIns="0" rIns="0" bIns="0" numCol="1" anchor="ctr">
              <a:noAutofit/>
            </a:bodyPr>
            <a:lstStyle/>
            <a:p>
              <a:pPr algn="ctr">
                <a:defRPr sz="2900">
                  <a:solidFill>
                    <a:schemeClr val="accent4"/>
                  </a:solidFill>
                  <a:latin typeface="Oswald"/>
                  <a:ea typeface="Oswald"/>
                  <a:cs typeface="Oswald"/>
                  <a:sym typeface="Oswald"/>
                </a:defRPr>
              </a:pPr>
              <a:endParaRPr/>
            </a:p>
          </p:txBody>
        </p:sp>
        <p:sp>
          <p:nvSpPr>
            <p:cNvPr id="277" name="SUSTAINABLE DIETS"/>
            <p:cNvSpPr txBox="1"/>
            <p:nvPr/>
          </p:nvSpPr>
          <p:spPr>
            <a:xfrm>
              <a:off x="16539" y="-15220"/>
              <a:ext cx="3495610" cy="10755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0634" tIns="90634" rIns="90634" bIns="90634" numCol="1" anchor="ctr">
              <a:spAutoFit/>
            </a:bodyPr>
            <a:lstStyle>
              <a:lvl1pPr algn="ctr">
                <a:defRPr sz="2900">
                  <a:solidFill>
                    <a:schemeClr val="accent4"/>
                  </a:solidFill>
                  <a:latin typeface="Oswald"/>
                  <a:ea typeface="Oswald"/>
                  <a:cs typeface="Oswald"/>
                  <a:sym typeface="Oswald"/>
                </a:defRPr>
              </a:lvl1pPr>
            </a:lstStyle>
            <a:p>
              <a:r>
                <a:rPr lang="es-ES" dirty="0" smtClean="0"/>
                <a:t>DIETAS SOSTENIBLES</a:t>
              </a:r>
              <a:endParaRPr dirty="0"/>
            </a:p>
          </p:txBody>
        </p:sp>
      </p:grpSp>
      <p:sp>
        <p:nvSpPr>
          <p:cNvPr id="279" name="25 Rectángulo redondeado"/>
          <p:cNvSpPr/>
          <p:nvPr/>
        </p:nvSpPr>
        <p:spPr>
          <a:xfrm>
            <a:off x="12734249" y="4977348"/>
            <a:ext cx="3384661" cy="72144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619" y="0"/>
                </a:lnTo>
                <a:lnTo>
                  <a:pt x="4596" y="109"/>
                </a:lnTo>
                <a:cubicBezTo>
                  <a:pt x="4596" y="1717"/>
                  <a:pt x="7373" y="3020"/>
                  <a:pt x="10800" y="3020"/>
                </a:cubicBezTo>
                <a:cubicBezTo>
                  <a:pt x="14227" y="3020"/>
                  <a:pt x="17004" y="1717"/>
                  <a:pt x="17004" y="109"/>
                </a:cubicBezTo>
                <a:cubicBezTo>
                  <a:pt x="17004" y="72"/>
                  <a:pt x="17003" y="36"/>
                  <a:pt x="16981" y="0"/>
                </a:cubicBezTo>
                <a:lnTo>
                  <a:pt x="21600" y="0"/>
                </a:lnTo>
                <a:lnTo>
                  <a:pt x="21600" y="19911"/>
                </a:lnTo>
                <a:cubicBezTo>
                  <a:pt x="21600" y="20844"/>
                  <a:pt x="19988" y="21600"/>
                  <a:pt x="18000" y="21600"/>
                </a:cubicBezTo>
                <a:lnTo>
                  <a:pt x="3600" y="21600"/>
                </a:lnTo>
                <a:cubicBezTo>
                  <a:pt x="1612" y="21600"/>
                  <a:pt x="0" y="20844"/>
                  <a:pt x="0" y="19911"/>
                </a:cubicBezTo>
                <a:close/>
              </a:path>
            </a:pathLst>
          </a:custGeom>
          <a:gradFill>
            <a:gsLst>
              <a:gs pos="13000">
                <a:srgbClr val="EDEDED"/>
              </a:gs>
              <a:gs pos="48000">
                <a:srgbClr val="F3F3F3"/>
              </a:gs>
              <a:gs pos="84000">
                <a:srgbClr val="EAEAEA"/>
              </a:gs>
            </a:gsLst>
            <a:lin ang="17400000"/>
          </a:gradFill>
          <a:ln w="12700">
            <a:miter lim="400000"/>
          </a:ln>
          <a:effectLst>
            <a:outerShdw blurRad="368300" dist="38100" dir="2400000" rotWithShape="0">
              <a:srgbClr val="262626">
                <a:alpha val="37000"/>
              </a:srgbClr>
            </a:outerShdw>
          </a:effectLst>
        </p:spPr>
        <p:txBody>
          <a:bodyPr lIns="0" tIns="0" rIns="0" bIns="0" anchor="ctr"/>
          <a:lstStyle/>
          <a:p>
            <a:pPr>
              <a:defRPr sz="3200" b="1">
                <a:solidFill>
                  <a:schemeClr val="accent2"/>
                </a:solidFill>
              </a:defRPr>
            </a:pPr>
            <a:endParaRPr/>
          </a:p>
        </p:txBody>
      </p:sp>
      <p:grpSp>
        <p:nvGrpSpPr>
          <p:cNvPr id="282" name="7 Rectángulo redondeado"/>
          <p:cNvGrpSpPr/>
          <p:nvPr/>
        </p:nvGrpSpPr>
        <p:grpSpPr>
          <a:xfrm>
            <a:off x="12590261" y="10964572"/>
            <a:ext cx="3528690" cy="1075590"/>
            <a:chOff x="0" y="-15220"/>
            <a:chExt cx="3528689" cy="1075589"/>
          </a:xfrm>
        </p:grpSpPr>
        <p:sp>
          <p:nvSpPr>
            <p:cNvPr id="280" name="Rounded Rectangle"/>
            <p:cNvSpPr/>
            <p:nvPr/>
          </p:nvSpPr>
          <p:spPr>
            <a:xfrm>
              <a:off x="0" y="0"/>
              <a:ext cx="3528689" cy="1045150"/>
            </a:xfrm>
            <a:prstGeom prst="roundRect">
              <a:avLst>
                <a:gd name="adj" fmla="val 5403"/>
              </a:avLst>
            </a:prstGeom>
            <a:solidFill>
              <a:srgbClr val="FFFFFF"/>
            </a:solidFill>
            <a:ln w="12700" cap="flat">
              <a:noFill/>
              <a:miter lim="400000"/>
            </a:ln>
            <a:effectLst/>
          </p:spPr>
          <p:txBody>
            <a:bodyPr wrap="square" lIns="0" tIns="0" rIns="0" bIns="0" numCol="1" anchor="ctr">
              <a:noAutofit/>
            </a:bodyPr>
            <a:lstStyle/>
            <a:p>
              <a:pPr algn="ctr">
                <a:defRPr sz="2900">
                  <a:solidFill>
                    <a:schemeClr val="accent3"/>
                  </a:solidFill>
                  <a:latin typeface="Oswald"/>
                  <a:ea typeface="Oswald"/>
                  <a:cs typeface="Oswald"/>
                  <a:sym typeface="Oswald"/>
                </a:defRPr>
              </a:pPr>
              <a:endParaRPr/>
            </a:p>
          </p:txBody>
        </p:sp>
        <p:sp>
          <p:nvSpPr>
            <p:cNvPr id="281" name="FOOD ENVIRONMENT"/>
            <p:cNvSpPr txBox="1"/>
            <p:nvPr/>
          </p:nvSpPr>
          <p:spPr>
            <a:xfrm>
              <a:off x="16539" y="-15220"/>
              <a:ext cx="3495610" cy="10755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0634" tIns="90634" rIns="90634" bIns="90634" numCol="1" anchor="ctr">
              <a:spAutoFit/>
            </a:bodyPr>
            <a:lstStyle>
              <a:lvl1pPr algn="ctr">
                <a:defRPr sz="2900">
                  <a:solidFill>
                    <a:schemeClr val="accent3"/>
                  </a:solidFill>
                  <a:latin typeface="Oswald"/>
                  <a:ea typeface="Oswald"/>
                  <a:cs typeface="Oswald"/>
                  <a:sym typeface="Oswald"/>
                </a:defRPr>
              </a:lvl1pPr>
            </a:lstStyle>
            <a:p>
              <a:r>
                <a:rPr lang="es-ES" dirty="0" smtClean="0"/>
                <a:t>ENTORNO ALMIENTARIO</a:t>
              </a:r>
              <a:endParaRPr dirty="0"/>
            </a:p>
          </p:txBody>
        </p:sp>
      </p:grpSp>
      <p:sp>
        <p:nvSpPr>
          <p:cNvPr id="283" name="25 Rectángulo redondeado"/>
          <p:cNvSpPr/>
          <p:nvPr/>
        </p:nvSpPr>
        <p:spPr>
          <a:xfrm>
            <a:off x="7730014" y="4857033"/>
            <a:ext cx="3639835" cy="72144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619" y="0"/>
                </a:lnTo>
                <a:lnTo>
                  <a:pt x="4596" y="109"/>
                </a:lnTo>
                <a:cubicBezTo>
                  <a:pt x="4596" y="1717"/>
                  <a:pt x="7373" y="3020"/>
                  <a:pt x="10800" y="3020"/>
                </a:cubicBezTo>
                <a:cubicBezTo>
                  <a:pt x="14227" y="3020"/>
                  <a:pt x="17004" y="1717"/>
                  <a:pt x="17004" y="109"/>
                </a:cubicBezTo>
                <a:cubicBezTo>
                  <a:pt x="17004" y="72"/>
                  <a:pt x="17003" y="36"/>
                  <a:pt x="16981" y="0"/>
                </a:cubicBezTo>
                <a:lnTo>
                  <a:pt x="21600" y="0"/>
                </a:lnTo>
                <a:lnTo>
                  <a:pt x="21600" y="19911"/>
                </a:lnTo>
                <a:cubicBezTo>
                  <a:pt x="21600" y="20844"/>
                  <a:pt x="19988" y="21600"/>
                  <a:pt x="18000" y="21600"/>
                </a:cubicBezTo>
                <a:lnTo>
                  <a:pt x="3600" y="21600"/>
                </a:lnTo>
                <a:cubicBezTo>
                  <a:pt x="1612" y="21600"/>
                  <a:pt x="0" y="20844"/>
                  <a:pt x="0" y="19911"/>
                </a:cubicBezTo>
                <a:close/>
              </a:path>
            </a:pathLst>
          </a:custGeom>
          <a:gradFill>
            <a:gsLst>
              <a:gs pos="13000">
                <a:srgbClr val="EDEDED"/>
              </a:gs>
              <a:gs pos="48000">
                <a:srgbClr val="F3F3F3"/>
              </a:gs>
              <a:gs pos="84000">
                <a:srgbClr val="EAEAEA"/>
              </a:gs>
            </a:gsLst>
            <a:lin ang="17400000"/>
          </a:gradFill>
          <a:ln w="12700">
            <a:miter lim="400000"/>
          </a:ln>
          <a:effectLst>
            <a:outerShdw blurRad="368300" dist="38100" dir="2400000" rotWithShape="0">
              <a:srgbClr val="262626">
                <a:alpha val="37000"/>
              </a:srgbClr>
            </a:outerShdw>
          </a:effectLst>
        </p:spPr>
        <p:txBody>
          <a:bodyPr lIns="0" tIns="0" rIns="0" bIns="0" anchor="ctr"/>
          <a:lstStyle/>
          <a:p>
            <a:pPr>
              <a:defRPr sz="3200" b="1">
                <a:solidFill>
                  <a:schemeClr val="accent2"/>
                </a:solidFill>
              </a:defRPr>
            </a:pPr>
            <a:endParaRPr/>
          </a:p>
        </p:txBody>
      </p:sp>
      <p:grpSp>
        <p:nvGrpSpPr>
          <p:cNvPr id="286" name="10 Rectángulo redondeado"/>
          <p:cNvGrpSpPr/>
          <p:nvPr/>
        </p:nvGrpSpPr>
        <p:grpSpPr>
          <a:xfrm>
            <a:off x="7747362" y="10741434"/>
            <a:ext cx="3528690" cy="1521866"/>
            <a:chOff x="0" y="-238358"/>
            <a:chExt cx="3528689" cy="1521865"/>
          </a:xfrm>
        </p:grpSpPr>
        <p:sp>
          <p:nvSpPr>
            <p:cNvPr id="284" name="Rounded Rectangle"/>
            <p:cNvSpPr/>
            <p:nvPr/>
          </p:nvSpPr>
          <p:spPr>
            <a:xfrm>
              <a:off x="0" y="0"/>
              <a:ext cx="3528689" cy="1045150"/>
            </a:xfrm>
            <a:prstGeom prst="roundRect">
              <a:avLst>
                <a:gd name="adj" fmla="val 5403"/>
              </a:avLst>
            </a:prstGeom>
            <a:solidFill>
              <a:srgbClr val="FFFFFF"/>
            </a:solidFill>
            <a:ln w="12700" cap="flat">
              <a:noFill/>
              <a:miter lim="400000"/>
            </a:ln>
            <a:effectLst/>
          </p:spPr>
          <p:txBody>
            <a:bodyPr wrap="square" lIns="0" tIns="0" rIns="0" bIns="0" numCol="1" anchor="ctr">
              <a:noAutofit/>
            </a:bodyPr>
            <a:lstStyle/>
            <a:p>
              <a:pPr algn="ctr">
                <a:defRPr sz="2900">
                  <a:solidFill>
                    <a:schemeClr val="accent2"/>
                  </a:solidFill>
                  <a:latin typeface="Oswald"/>
                  <a:ea typeface="Oswald"/>
                  <a:cs typeface="Oswald"/>
                  <a:sym typeface="Oswald"/>
                </a:defRPr>
              </a:pPr>
              <a:endParaRPr/>
            </a:p>
          </p:txBody>
        </p:sp>
        <p:sp>
          <p:nvSpPr>
            <p:cNvPr id="285" name="SUSTAINABLE FOOD SYSTEM"/>
            <p:cNvSpPr txBox="1"/>
            <p:nvPr/>
          </p:nvSpPr>
          <p:spPr>
            <a:xfrm>
              <a:off x="16539" y="-238358"/>
              <a:ext cx="3495610" cy="15218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0634" tIns="90634" rIns="90634" bIns="90634" numCol="1" anchor="ctr">
              <a:spAutoFit/>
            </a:bodyPr>
            <a:lstStyle>
              <a:lvl1pPr algn="ctr">
                <a:defRPr sz="2900">
                  <a:solidFill>
                    <a:schemeClr val="accent4">
                      <a:satOff val="-7860"/>
                      <a:lumOff val="-10784"/>
                    </a:schemeClr>
                  </a:solidFill>
                  <a:latin typeface="Oswald"/>
                  <a:ea typeface="Oswald"/>
                  <a:cs typeface="Oswald"/>
                  <a:sym typeface="Oswald"/>
                </a:defRPr>
              </a:lvl1pPr>
            </a:lstStyle>
            <a:p>
              <a:r>
                <a:rPr lang="es-ES" dirty="0" smtClean="0"/>
                <a:t>SISTEMA ALIMENTARIO SOSTENIBLE</a:t>
              </a:r>
              <a:endParaRPr dirty="0"/>
            </a:p>
          </p:txBody>
        </p:sp>
      </p:grpSp>
      <p:sp>
        <p:nvSpPr>
          <p:cNvPr id="287" name="25 Rectángulo redondeado"/>
          <p:cNvSpPr/>
          <p:nvPr/>
        </p:nvSpPr>
        <p:spPr>
          <a:xfrm>
            <a:off x="1712528" y="4936224"/>
            <a:ext cx="4814899" cy="72144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619" y="0"/>
                </a:lnTo>
                <a:lnTo>
                  <a:pt x="4596" y="109"/>
                </a:lnTo>
                <a:cubicBezTo>
                  <a:pt x="4596" y="1717"/>
                  <a:pt x="7373" y="3020"/>
                  <a:pt x="10800" y="3020"/>
                </a:cubicBezTo>
                <a:cubicBezTo>
                  <a:pt x="14227" y="3020"/>
                  <a:pt x="17004" y="1717"/>
                  <a:pt x="17004" y="109"/>
                </a:cubicBezTo>
                <a:cubicBezTo>
                  <a:pt x="17004" y="72"/>
                  <a:pt x="17003" y="36"/>
                  <a:pt x="16981" y="0"/>
                </a:cubicBezTo>
                <a:lnTo>
                  <a:pt x="21600" y="0"/>
                </a:lnTo>
                <a:lnTo>
                  <a:pt x="21600" y="19911"/>
                </a:lnTo>
                <a:cubicBezTo>
                  <a:pt x="21600" y="20844"/>
                  <a:pt x="19988" y="21600"/>
                  <a:pt x="18000" y="21600"/>
                </a:cubicBezTo>
                <a:lnTo>
                  <a:pt x="3600" y="21600"/>
                </a:lnTo>
                <a:cubicBezTo>
                  <a:pt x="1612" y="21600"/>
                  <a:pt x="0" y="20844"/>
                  <a:pt x="0" y="19911"/>
                </a:cubicBezTo>
                <a:close/>
              </a:path>
            </a:pathLst>
          </a:custGeom>
          <a:gradFill>
            <a:gsLst>
              <a:gs pos="13000">
                <a:srgbClr val="EDEDED"/>
              </a:gs>
              <a:gs pos="48000">
                <a:srgbClr val="F3F3F3"/>
              </a:gs>
              <a:gs pos="84000">
                <a:srgbClr val="EAEAEA"/>
              </a:gs>
            </a:gsLst>
            <a:lin ang="17400000"/>
          </a:gradFill>
          <a:ln w="12700">
            <a:miter lim="400000"/>
          </a:ln>
          <a:effectLst>
            <a:outerShdw blurRad="368300" dist="38100" dir="2400000" rotWithShape="0">
              <a:srgbClr val="262626">
                <a:alpha val="37000"/>
              </a:srgbClr>
            </a:outerShdw>
          </a:effectLst>
        </p:spPr>
        <p:txBody>
          <a:bodyPr lIns="0" tIns="0" rIns="0" bIns="0" anchor="ctr"/>
          <a:lstStyle/>
          <a:p>
            <a:pPr>
              <a:defRPr sz="3200" b="1">
                <a:solidFill>
                  <a:schemeClr val="accent2"/>
                </a:solidFill>
              </a:defRPr>
            </a:pPr>
            <a:endParaRPr/>
          </a:p>
        </p:txBody>
      </p:sp>
      <p:grpSp>
        <p:nvGrpSpPr>
          <p:cNvPr id="290" name="13 Rectángulo redondeado"/>
          <p:cNvGrpSpPr/>
          <p:nvPr/>
        </p:nvGrpSpPr>
        <p:grpSpPr>
          <a:xfrm>
            <a:off x="2355634" y="10979792"/>
            <a:ext cx="3528689" cy="1045151"/>
            <a:chOff x="0" y="0"/>
            <a:chExt cx="3528688" cy="1045149"/>
          </a:xfrm>
        </p:grpSpPr>
        <p:sp>
          <p:nvSpPr>
            <p:cNvPr id="288" name="Rounded Rectangle"/>
            <p:cNvSpPr/>
            <p:nvPr/>
          </p:nvSpPr>
          <p:spPr>
            <a:xfrm>
              <a:off x="0" y="0"/>
              <a:ext cx="3528689" cy="1045150"/>
            </a:xfrm>
            <a:prstGeom prst="roundRect">
              <a:avLst>
                <a:gd name="adj" fmla="val 5403"/>
              </a:avLst>
            </a:prstGeom>
            <a:solidFill>
              <a:srgbClr val="FFFFFF"/>
            </a:solidFill>
            <a:ln w="12700" cap="flat">
              <a:noFill/>
              <a:miter lim="400000"/>
            </a:ln>
            <a:effectLst/>
          </p:spPr>
          <p:txBody>
            <a:bodyPr wrap="square" lIns="0" tIns="0" rIns="0" bIns="0" numCol="1" anchor="ctr">
              <a:noAutofit/>
            </a:bodyPr>
            <a:lstStyle/>
            <a:p>
              <a:pPr algn="ctr">
                <a:defRPr sz="2900">
                  <a:solidFill>
                    <a:schemeClr val="accent1"/>
                  </a:solidFill>
                  <a:latin typeface="Oswald"/>
                  <a:ea typeface="Oswald"/>
                  <a:cs typeface="Oswald"/>
                  <a:sym typeface="Oswald"/>
                </a:defRPr>
              </a:pPr>
              <a:endParaRPr/>
            </a:p>
          </p:txBody>
        </p:sp>
        <p:sp>
          <p:nvSpPr>
            <p:cNvPr id="289" name="FOOD SYSTEM"/>
            <p:cNvSpPr txBox="1"/>
            <p:nvPr/>
          </p:nvSpPr>
          <p:spPr>
            <a:xfrm>
              <a:off x="16539" y="209690"/>
              <a:ext cx="3495610" cy="6257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0634" tIns="90634" rIns="90634" bIns="90634" numCol="1" anchor="ctr">
              <a:noAutofit/>
            </a:bodyPr>
            <a:lstStyle>
              <a:lvl1pPr algn="ctr">
                <a:defRPr sz="2900">
                  <a:solidFill>
                    <a:schemeClr val="accent3">
                      <a:lumOff val="-8588"/>
                    </a:schemeClr>
                  </a:solidFill>
                  <a:latin typeface="Oswald"/>
                  <a:ea typeface="Oswald"/>
                  <a:cs typeface="Oswald"/>
                  <a:sym typeface="Oswald"/>
                </a:defRPr>
              </a:lvl1pPr>
            </a:lstStyle>
            <a:p>
              <a:r>
                <a:rPr lang="es-ES" dirty="0" smtClean="0"/>
                <a:t>SISTEMA ALIMENTARIO</a:t>
              </a:r>
              <a:endParaRPr dirty="0"/>
            </a:p>
          </p:txBody>
        </p:sp>
      </p:grpSp>
      <p:sp>
        <p:nvSpPr>
          <p:cNvPr id="291" name="Text Box 22"/>
          <p:cNvSpPr txBox="1"/>
          <p:nvPr/>
        </p:nvSpPr>
        <p:spPr>
          <a:xfrm>
            <a:off x="1966547" y="6045484"/>
            <a:ext cx="4306862" cy="4784298"/>
          </a:xfrm>
          <a:prstGeom prst="rect">
            <a:avLst/>
          </a:prstGeom>
          <a:ln w="12700">
            <a:miter lim="400000"/>
          </a:ln>
          <a:extLst>
            <a:ext uri="{C572A759-6A51-4108-AA02-DFA0A04FC94B}">
              <ma14:wrappingTextBoxFlag xmlns:ma14="http://schemas.microsoft.com/office/mac/drawingml/2011/main" val="1"/>
            </a:ext>
          </a:extLst>
        </p:spPr>
        <p:txBody>
          <a:bodyPr lIns="90634" tIns="90634" rIns="90634" bIns="90634">
            <a:spAutoFit/>
          </a:bodyPr>
          <a:lstStyle/>
          <a:p>
            <a:pPr algn="ctr">
              <a:defRPr sz="2300">
                <a:solidFill>
                  <a:srgbClr val="616161"/>
                </a:solidFill>
                <a:latin typeface="Oswald"/>
                <a:ea typeface="Oswald"/>
                <a:cs typeface="Oswald"/>
                <a:sym typeface="Oswald"/>
              </a:defRPr>
            </a:pPr>
            <a:r>
              <a:rPr lang="es-CL" dirty="0" smtClean="0"/>
              <a:t>Un </a:t>
            </a:r>
            <a:r>
              <a:rPr lang="es-CL" dirty="0"/>
              <a:t>sistema alimentario esta compuesto de todos los </a:t>
            </a:r>
            <a:r>
              <a:rPr lang="es-CL" b="1" dirty="0"/>
              <a:t>elementos</a:t>
            </a:r>
            <a:r>
              <a:rPr lang="es-CL" dirty="0"/>
              <a:t> (ambiente, personas, insumos, procesos, instituciones e infraestructuras) y </a:t>
            </a:r>
            <a:r>
              <a:rPr lang="es-CL" b="1" dirty="0"/>
              <a:t>actividades</a:t>
            </a:r>
            <a:r>
              <a:rPr lang="es-CL" dirty="0"/>
              <a:t> relacionadas con la </a:t>
            </a:r>
            <a:r>
              <a:rPr lang="es-CL" b="1" dirty="0"/>
              <a:t>producción, distribución, preparación y consumo </a:t>
            </a:r>
            <a:r>
              <a:rPr lang="es-CL" dirty="0"/>
              <a:t>de alimentos, y a los resultados de esas actividades en nutrición, crecimiento económico, inclusión y </a:t>
            </a:r>
            <a:r>
              <a:rPr lang="es-CL" dirty="0" err="1" smtClean="0"/>
              <a:t>sostenIbilidad</a:t>
            </a:r>
            <a:r>
              <a:rPr lang="es-CL" dirty="0" smtClean="0"/>
              <a:t> </a:t>
            </a:r>
            <a:r>
              <a:rPr lang="es-CL" dirty="0"/>
              <a:t>ambiental.</a:t>
            </a:r>
            <a:r>
              <a:rPr lang="es-ES" dirty="0" smtClean="0"/>
              <a:t> </a:t>
            </a:r>
            <a:endParaRPr dirty="0"/>
          </a:p>
        </p:txBody>
      </p:sp>
      <p:sp>
        <p:nvSpPr>
          <p:cNvPr id="292" name="Text Box 22"/>
          <p:cNvSpPr txBox="1"/>
          <p:nvPr/>
        </p:nvSpPr>
        <p:spPr>
          <a:xfrm>
            <a:off x="7862475" y="6092814"/>
            <a:ext cx="3324848" cy="4430355"/>
          </a:xfrm>
          <a:prstGeom prst="rect">
            <a:avLst/>
          </a:prstGeom>
          <a:ln w="12700">
            <a:miter lim="400000"/>
          </a:ln>
          <a:extLst>
            <a:ext uri="{C572A759-6A51-4108-AA02-DFA0A04FC94B}">
              <ma14:wrappingTextBoxFlag xmlns:ma14="http://schemas.microsoft.com/office/mac/drawingml/2011/main" val="1"/>
            </a:ext>
          </a:extLst>
        </p:spPr>
        <p:txBody>
          <a:bodyPr wrap="square" lIns="90634" tIns="90634" rIns="90634" bIns="90634">
            <a:spAutoFit/>
          </a:bodyPr>
          <a:lstStyle/>
          <a:p>
            <a:pPr algn="ctr">
              <a:defRPr sz="2300">
                <a:solidFill>
                  <a:srgbClr val="616161"/>
                </a:solidFill>
                <a:latin typeface="Oswald"/>
                <a:ea typeface="Oswald"/>
                <a:cs typeface="Oswald"/>
                <a:sym typeface="Oswald"/>
              </a:defRPr>
            </a:pPr>
            <a:r>
              <a:rPr lang="es-CL" dirty="0" smtClean="0"/>
              <a:t>Es </a:t>
            </a:r>
            <a:r>
              <a:rPr lang="es-CL" dirty="0"/>
              <a:t>aquel que garantiza la </a:t>
            </a:r>
            <a:r>
              <a:rPr lang="es-CL" b="1" dirty="0"/>
              <a:t>seguridad alimentaria y la nutrición </a:t>
            </a:r>
            <a:r>
              <a:rPr lang="es-CL" dirty="0"/>
              <a:t>de las personas de tal forma que no se pongan en riesgo las </a:t>
            </a:r>
            <a:r>
              <a:rPr lang="es-CL" b="1" dirty="0"/>
              <a:t>bases económicas, sociales y ambientales  </a:t>
            </a:r>
            <a:r>
              <a:rPr lang="es-CL" dirty="0"/>
              <a:t>de la seguridad alimentaria de </a:t>
            </a:r>
            <a:r>
              <a:rPr lang="es-CL" b="1" dirty="0"/>
              <a:t>futuras generaciones</a:t>
            </a:r>
            <a:r>
              <a:rPr lang="es-ES" b="1" dirty="0" smtClean="0"/>
              <a:t> </a:t>
            </a:r>
            <a:endParaRPr b="1" dirty="0"/>
          </a:p>
        </p:txBody>
      </p:sp>
      <p:sp>
        <p:nvSpPr>
          <p:cNvPr id="293" name="Text Box 22"/>
          <p:cNvSpPr txBox="1"/>
          <p:nvPr/>
        </p:nvSpPr>
        <p:spPr>
          <a:xfrm>
            <a:off x="12726853" y="6329560"/>
            <a:ext cx="3431934" cy="3230026"/>
          </a:xfrm>
          <a:prstGeom prst="rect">
            <a:avLst/>
          </a:prstGeom>
          <a:ln w="12700">
            <a:miter lim="400000"/>
          </a:ln>
          <a:extLst>
            <a:ext uri="{C572A759-6A51-4108-AA02-DFA0A04FC94B}">
              <ma14:wrappingTextBoxFlag xmlns:ma14="http://schemas.microsoft.com/office/mac/drawingml/2011/main" val="1"/>
            </a:ext>
          </a:extLst>
        </p:spPr>
        <p:txBody>
          <a:bodyPr lIns="90634" tIns="90634" rIns="90634" bIns="90634">
            <a:spAutoFit/>
          </a:bodyPr>
          <a:lstStyle/>
          <a:p>
            <a:pPr algn="ctr">
              <a:defRPr sz="2200">
                <a:solidFill>
                  <a:srgbClr val="616161"/>
                </a:solidFill>
                <a:latin typeface="Oswald"/>
                <a:ea typeface="Oswald"/>
                <a:cs typeface="Oswald"/>
                <a:sym typeface="Oswald"/>
              </a:defRPr>
            </a:pPr>
            <a:r>
              <a:rPr lang="es-CL" dirty="0" smtClean="0"/>
              <a:t>Ambiente </a:t>
            </a:r>
            <a:r>
              <a:rPr lang="es-CL" dirty="0"/>
              <a:t>alimentario ... se refiere a los factores físicos, económicos, políticos y socioculturales, oportunidades y condiciones que influyen en las </a:t>
            </a:r>
            <a:r>
              <a:rPr lang="es-CL" dirty="0" smtClean="0"/>
              <a:t>preferencias de consumo y </a:t>
            </a:r>
            <a:r>
              <a:rPr lang="es-CL" dirty="0"/>
              <a:t>el estado nutricional</a:t>
            </a:r>
            <a:endParaRPr dirty="0"/>
          </a:p>
        </p:txBody>
      </p:sp>
      <p:sp>
        <p:nvSpPr>
          <p:cNvPr id="294" name="Text Box 22"/>
          <p:cNvSpPr txBox="1"/>
          <p:nvPr/>
        </p:nvSpPr>
        <p:spPr>
          <a:xfrm>
            <a:off x="17920261" y="6283980"/>
            <a:ext cx="3244155" cy="4584243"/>
          </a:xfrm>
          <a:prstGeom prst="rect">
            <a:avLst/>
          </a:prstGeom>
          <a:ln w="12700">
            <a:miter lim="400000"/>
          </a:ln>
          <a:extLst>
            <a:ext uri="{C572A759-6A51-4108-AA02-DFA0A04FC94B}">
              <ma14:wrappingTextBoxFlag xmlns:ma14="http://schemas.microsoft.com/office/mac/drawingml/2011/main" val="1"/>
            </a:ext>
          </a:extLst>
        </p:spPr>
        <p:txBody>
          <a:bodyPr wrap="square" lIns="90634" tIns="90634" rIns="90634" bIns="90634">
            <a:spAutoFit/>
          </a:bodyPr>
          <a:lstStyle/>
          <a:p>
            <a:pPr algn="ctr">
              <a:defRPr sz="2200">
                <a:solidFill>
                  <a:srgbClr val="616161"/>
                </a:solidFill>
                <a:latin typeface="Oswald"/>
                <a:ea typeface="Oswald"/>
                <a:cs typeface="Oswald"/>
                <a:sym typeface="Oswald"/>
              </a:defRPr>
            </a:pPr>
            <a:r>
              <a:rPr lang="es-CL" dirty="0" smtClean="0"/>
              <a:t> </a:t>
            </a:r>
            <a:r>
              <a:rPr lang="es-CL" dirty="0"/>
              <a:t>Son </a:t>
            </a:r>
            <a:r>
              <a:rPr lang="es-CL" dirty="0" smtClean="0"/>
              <a:t>respetuosas </a:t>
            </a:r>
            <a:r>
              <a:rPr lang="es-CL" dirty="0"/>
              <a:t>y </a:t>
            </a:r>
            <a:r>
              <a:rPr lang="es-CL" dirty="0" smtClean="0"/>
              <a:t>protectoras </a:t>
            </a:r>
            <a:r>
              <a:rPr lang="es-CL" dirty="0"/>
              <a:t>de la biodiversidad y los ecosistemas, culturalmente aceptables, accesibles, económicamente </a:t>
            </a:r>
            <a:r>
              <a:rPr lang="es-CL" dirty="0" smtClean="0"/>
              <a:t>justas </a:t>
            </a:r>
            <a:r>
              <a:rPr lang="es-CL" dirty="0"/>
              <a:t>y asequibles; Nutricionalmente </a:t>
            </a:r>
            <a:r>
              <a:rPr lang="es-CL" dirty="0" smtClean="0"/>
              <a:t>adecuadas</a:t>
            </a:r>
            <a:r>
              <a:rPr lang="es-CL" dirty="0"/>
              <a:t>, </a:t>
            </a:r>
            <a:r>
              <a:rPr lang="es-CL" dirty="0" smtClean="0"/>
              <a:t>seguras </a:t>
            </a:r>
            <a:r>
              <a:rPr lang="es-CL" dirty="0"/>
              <a:t>y saludables; Optimizando los recursos naturales y humanos</a:t>
            </a:r>
            <a:r>
              <a:rPr lang="es-ES" dirty="0" smtClean="0"/>
              <a:t> </a:t>
            </a:r>
            <a:r>
              <a:rPr dirty="0" smtClean="0"/>
              <a:t>.</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 name="119 Rectángulo"/>
          <p:cNvSpPr/>
          <p:nvPr/>
        </p:nvSpPr>
        <p:spPr>
          <a:xfrm>
            <a:off x="-11865" y="1681170"/>
            <a:ext cx="24407730" cy="12018781"/>
          </a:xfrm>
          <a:prstGeom prst="rect">
            <a:avLst/>
          </a:prstGeom>
          <a:solidFill>
            <a:srgbClr val="262626">
              <a:alpha val="94902"/>
            </a:srgbClr>
          </a:solidFill>
          <a:ln w="12700">
            <a:miter lim="400000"/>
          </a:ln>
        </p:spPr>
        <p:txBody>
          <a:bodyPr lIns="0" tIns="0" rIns="0" bIns="0" anchor="ctr"/>
          <a:lstStyle/>
          <a:p>
            <a:pPr algn="ctr">
              <a:defRPr sz="2900">
                <a:effectLst>
                  <a:outerShdw blurRad="38100" dist="38100" dir="2700000" rotWithShape="0">
                    <a:srgbClr val="000000">
                      <a:alpha val="43137"/>
                    </a:srgbClr>
                  </a:outerShdw>
                </a:effectLst>
                <a:latin typeface="Segoe UI"/>
                <a:ea typeface="Segoe UI"/>
                <a:cs typeface="Segoe UI"/>
                <a:sym typeface="Segoe UI"/>
              </a:defRPr>
            </a:pPr>
            <a:endParaRPr/>
          </a:p>
        </p:txBody>
      </p:sp>
      <p:sp>
        <p:nvSpPr>
          <p:cNvPr id="1269" name="62 Rectángulo redondeado"/>
          <p:cNvSpPr/>
          <p:nvPr/>
        </p:nvSpPr>
        <p:spPr>
          <a:xfrm>
            <a:off x="69699" y="1688263"/>
            <a:ext cx="24244603" cy="12011688"/>
          </a:xfrm>
          <a:prstGeom prst="roundRect">
            <a:avLst>
              <a:gd name="adj" fmla="val 398"/>
            </a:avLst>
          </a:prstGeom>
          <a:blipFill>
            <a:blip r:embed="rId2"/>
          </a:blipFill>
          <a:ln w="12700">
            <a:miter lim="400000"/>
          </a:ln>
        </p:spPr>
        <p:txBody>
          <a:bodyPr lIns="0" tIns="0" rIns="0" bIns="0" anchor="ctr"/>
          <a:lstStyle/>
          <a:p>
            <a:pPr algn="ctr"/>
            <a:endParaRPr/>
          </a:p>
        </p:txBody>
      </p:sp>
      <p:sp>
        <p:nvSpPr>
          <p:cNvPr id="1270" name="95 Rectángulo redondeado"/>
          <p:cNvSpPr/>
          <p:nvPr/>
        </p:nvSpPr>
        <p:spPr>
          <a:xfrm>
            <a:off x="309968" y="8425060"/>
            <a:ext cx="6579507" cy="4921382"/>
          </a:xfrm>
          <a:prstGeom prst="roundRect">
            <a:avLst>
              <a:gd name="adj" fmla="val 328"/>
            </a:avLst>
          </a:prstGeom>
          <a:solidFill>
            <a:schemeClr val="accent3">
              <a:lumOff val="-8588"/>
            </a:schemeClr>
          </a:solidFill>
          <a:ln w="12700">
            <a:miter lim="400000"/>
          </a:ln>
        </p:spPr>
        <p:txBody>
          <a:bodyPr lIns="0" tIns="0" rIns="0" bIns="0" anchor="ctr"/>
          <a:lstStyle/>
          <a:p>
            <a:pPr algn="ctr"/>
            <a:endParaRPr/>
          </a:p>
        </p:txBody>
      </p:sp>
      <p:sp>
        <p:nvSpPr>
          <p:cNvPr id="1271" name="105 Rectángulo redondeado"/>
          <p:cNvSpPr/>
          <p:nvPr/>
        </p:nvSpPr>
        <p:spPr>
          <a:xfrm>
            <a:off x="317371" y="12533201"/>
            <a:ext cx="6625626" cy="843597"/>
          </a:xfrm>
          <a:prstGeom prst="roundRect">
            <a:avLst>
              <a:gd name="adj" fmla="val 310"/>
            </a:avLst>
          </a:prstGeom>
          <a:solidFill>
            <a:schemeClr val="accent4">
              <a:satOff val="-7860"/>
              <a:lumOff val="-10784"/>
            </a:schemeClr>
          </a:solidFill>
          <a:ln w="12700">
            <a:miter lim="400000"/>
          </a:ln>
          <a:extLst>
            <a:ext uri="{C572A759-6A51-4108-AA02-DFA0A04FC94B}">
              <ma14:wrappingTextBoxFlag xmlns:ma14="http://schemas.microsoft.com/office/mac/drawingml/2011/main" val="1"/>
            </a:ext>
          </a:extLst>
        </p:spPr>
        <p:txBody>
          <a:bodyPr lIns="0" tIns="0" rIns="0" bIns="0" anchor="ctr"/>
          <a:lstStyle>
            <a:lvl1pPr algn="ctr">
              <a:defRPr sz="2400"/>
            </a:lvl1pPr>
          </a:lstStyle>
          <a:p>
            <a:r>
              <a:rPr lang="es-ES" dirty="0" smtClean="0"/>
              <a:t>Cadenas de valor globales y exclusión de pequeños productores</a:t>
            </a:r>
            <a:endParaRPr dirty="0"/>
          </a:p>
        </p:txBody>
      </p:sp>
      <p:sp>
        <p:nvSpPr>
          <p:cNvPr id="1272" name="148 Rectángulo redondeado"/>
          <p:cNvSpPr/>
          <p:nvPr/>
        </p:nvSpPr>
        <p:spPr>
          <a:xfrm>
            <a:off x="17381987" y="1681170"/>
            <a:ext cx="6989359" cy="5014555"/>
          </a:xfrm>
          <a:prstGeom prst="roundRect">
            <a:avLst>
              <a:gd name="adj" fmla="val 1174"/>
            </a:avLst>
          </a:prstGeom>
          <a:blipFill>
            <a:blip r:embed="rId2"/>
          </a:blipFill>
          <a:ln w="12700">
            <a:miter lim="400000"/>
          </a:ln>
        </p:spPr>
        <p:txBody>
          <a:bodyPr lIns="0" tIns="0" rIns="0" bIns="0" anchor="ctr"/>
          <a:lstStyle/>
          <a:p>
            <a:pPr algn="ctr"/>
            <a:endParaRPr/>
          </a:p>
        </p:txBody>
      </p:sp>
      <p:sp>
        <p:nvSpPr>
          <p:cNvPr id="1273" name="Marcador de texto 2"/>
          <p:cNvSpPr/>
          <p:nvPr/>
        </p:nvSpPr>
        <p:spPr>
          <a:xfrm>
            <a:off x="176095" y="391517"/>
            <a:ext cx="23621644" cy="946737"/>
          </a:xfrm>
          <a:prstGeom prst="rect">
            <a:avLst/>
          </a:prstGeom>
          <a:ln w="12700">
            <a:miter lim="400000"/>
          </a:ln>
          <a:extLst>
            <a:ext uri="{C572A759-6A51-4108-AA02-DFA0A04FC94B}">
              <ma14:wrappingTextBoxFlag xmlns:ma14="http://schemas.microsoft.com/office/mac/drawingml/2011/main" val="1"/>
            </a:ext>
          </a:extLst>
        </p:spPr>
        <p:txBody>
          <a:bodyPr lIns="45335" tIns="45335" rIns="45335" bIns="45335" anchor="ctr">
            <a:noAutofit/>
          </a:bodyPr>
          <a:lstStyle/>
          <a:p>
            <a:pPr algn="ctr" defTabSz="1619705">
              <a:spcBef>
                <a:spcPts val="900"/>
              </a:spcBef>
              <a:defRPr sz="4020">
                <a:solidFill>
                  <a:srgbClr val="1F1F1F"/>
                </a:solidFill>
                <a:latin typeface="Oswald"/>
                <a:ea typeface="Oswald"/>
                <a:cs typeface="Oswald"/>
                <a:sym typeface="Oswald"/>
              </a:defRPr>
            </a:pPr>
            <a:r>
              <a:rPr lang="es-CL" sz="3200" dirty="0" smtClean="0">
                <a:sym typeface="Oswald"/>
              </a:rPr>
              <a:t>SIN </a:t>
            </a:r>
            <a:r>
              <a:rPr lang="es-CL" sz="3200" dirty="0">
                <a:sym typeface="Oswald"/>
              </a:rPr>
              <a:t>EMBARGO ... LOS SISTEMAS ALIMENTARIOS DE HOY </a:t>
            </a:r>
            <a:r>
              <a:rPr lang="es-CL" sz="3200" dirty="0" smtClean="0">
                <a:sym typeface="Oswald"/>
              </a:rPr>
              <a:t>TIENEN EL DESAFÍO DE </a:t>
            </a:r>
          </a:p>
          <a:p>
            <a:pPr algn="ctr" defTabSz="1619705">
              <a:spcBef>
                <a:spcPts val="900"/>
              </a:spcBef>
              <a:defRPr sz="4020">
                <a:solidFill>
                  <a:srgbClr val="1F1F1F"/>
                </a:solidFill>
                <a:latin typeface="Oswald"/>
                <a:ea typeface="Oswald"/>
                <a:cs typeface="Oswald"/>
                <a:sym typeface="Oswald"/>
              </a:defRPr>
            </a:pPr>
            <a:r>
              <a:rPr lang="es-CL" sz="3200" dirty="0" smtClean="0">
                <a:solidFill>
                  <a:schemeClr val="accent3">
                    <a:lumOff val="-8588"/>
                  </a:schemeClr>
                </a:solidFill>
                <a:latin typeface="Oswald"/>
                <a:ea typeface="Oswald"/>
                <a:cs typeface="Oswald"/>
                <a:sym typeface="Oswald"/>
              </a:rPr>
              <a:t>ALCANZAR </a:t>
            </a:r>
            <a:r>
              <a:rPr lang="es-CL" sz="3200" dirty="0">
                <a:solidFill>
                  <a:schemeClr val="accent3">
                    <a:lumOff val="-8588"/>
                  </a:schemeClr>
                </a:solidFill>
                <a:latin typeface="Oswald"/>
                <a:ea typeface="Oswald"/>
                <a:cs typeface="Oswald"/>
                <a:sym typeface="Oswald"/>
              </a:rPr>
              <a:t>DIETAS SALUDABLES</a:t>
            </a:r>
            <a:r>
              <a:rPr sz="3200" dirty="0">
                <a:solidFill>
                  <a:schemeClr val="accent3">
                    <a:lumOff val="-8588"/>
                  </a:schemeClr>
                </a:solidFill>
                <a:latin typeface="Oswald"/>
                <a:ea typeface="Oswald"/>
                <a:cs typeface="Oswald"/>
              </a:rPr>
              <a:t> </a:t>
            </a:r>
          </a:p>
        </p:txBody>
      </p:sp>
      <p:pic>
        <p:nvPicPr>
          <p:cNvPr id="1274" name="Screen Shot 2017-08-08 at 9.17.01 PM.png" descr="Screen Shot 2017-08-08 at 9.17.01 PM.png"/>
          <p:cNvPicPr>
            <a:picLocks noChangeAspect="1"/>
          </p:cNvPicPr>
          <p:nvPr/>
        </p:nvPicPr>
        <p:blipFill>
          <a:blip r:embed="rId3">
            <a:extLst/>
          </a:blip>
          <a:srcRect l="1674" t="13875" r="1674" b="4450"/>
          <a:stretch>
            <a:fillRect/>
          </a:stretch>
        </p:blipFill>
        <p:spPr>
          <a:xfrm>
            <a:off x="7267443" y="2511034"/>
            <a:ext cx="9697089" cy="4283858"/>
          </a:xfrm>
          <a:prstGeom prst="rect">
            <a:avLst/>
          </a:prstGeom>
          <a:ln w="12700">
            <a:miter lim="400000"/>
          </a:ln>
        </p:spPr>
      </p:pic>
      <p:pic>
        <p:nvPicPr>
          <p:cNvPr id="1275" name="Screen Shot 2017-08-08 at 9.17.29 PM.png" descr="Screen Shot 2017-08-08 at 9.17.29 PM.png"/>
          <p:cNvPicPr>
            <a:picLocks noChangeAspect="1"/>
          </p:cNvPicPr>
          <p:nvPr/>
        </p:nvPicPr>
        <p:blipFill>
          <a:blip r:embed="rId4">
            <a:extLst/>
          </a:blip>
          <a:srcRect l="8903" t="5527" r="1770" b="5527"/>
          <a:stretch>
            <a:fillRect/>
          </a:stretch>
        </p:blipFill>
        <p:spPr>
          <a:xfrm>
            <a:off x="926090" y="9260251"/>
            <a:ext cx="10236119" cy="2666139"/>
          </a:xfrm>
          <a:prstGeom prst="rect">
            <a:avLst/>
          </a:prstGeom>
          <a:ln w="12700">
            <a:miter lim="400000"/>
          </a:ln>
        </p:spPr>
      </p:pic>
      <p:sp>
        <p:nvSpPr>
          <p:cNvPr id="1276" name="105 Rectángulo redondeado"/>
          <p:cNvSpPr/>
          <p:nvPr/>
        </p:nvSpPr>
        <p:spPr>
          <a:xfrm>
            <a:off x="17380903" y="12409951"/>
            <a:ext cx="6989360" cy="843597"/>
          </a:xfrm>
          <a:prstGeom prst="roundRect">
            <a:avLst>
              <a:gd name="adj" fmla="val 310"/>
            </a:avLst>
          </a:prstGeom>
          <a:solidFill>
            <a:schemeClr val="accent3">
              <a:lumOff val="-8588"/>
            </a:schemeClr>
          </a:solidFill>
          <a:ln w="12700">
            <a:miter lim="400000"/>
          </a:ln>
        </p:spPr>
        <p:txBody>
          <a:bodyPr lIns="0" tIns="0" rIns="0" bIns="0" anchor="ctr"/>
          <a:lstStyle/>
          <a:p>
            <a:pPr algn="ctr"/>
            <a:endParaRPr/>
          </a:p>
        </p:txBody>
      </p:sp>
      <p:sp>
        <p:nvSpPr>
          <p:cNvPr id="1277" name="70 Rectángulo redondeado"/>
          <p:cNvSpPr/>
          <p:nvPr/>
        </p:nvSpPr>
        <p:spPr>
          <a:xfrm>
            <a:off x="17381987" y="8325167"/>
            <a:ext cx="6989359" cy="4921382"/>
          </a:xfrm>
          <a:prstGeom prst="roundRect">
            <a:avLst>
              <a:gd name="adj" fmla="val 387"/>
            </a:avLst>
          </a:prstGeom>
          <a:solidFill>
            <a:schemeClr val="accent4">
              <a:satOff val="-7860"/>
              <a:lumOff val="-10784"/>
            </a:schemeClr>
          </a:solidFill>
          <a:ln w="12700">
            <a:miter lim="400000"/>
          </a:ln>
        </p:spPr>
        <p:txBody>
          <a:bodyPr lIns="0" tIns="0" rIns="0" bIns="0" anchor="ctr"/>
          <a:lstStyle/>
          <a:p>
            <a:pPr algn="ctr"/>
            <a:endParaRPr/>
          </a:p>
        </p:txBody>
      </p:sp>
      <p:pic>
        <p:nvPicPr>
          <p:cNvPr id="1278" name="Screen Shot 2017-08-08 at 9.17.43 PM.png" descr="Screen Shot 2017-08-08 at 9.17.43 PM.png"/>
          <p:cNvPicPr>
            <a:picLocks noChangeAspect="1"/>
          </p:cNvPicPr>
          <p:nvPr/>
        </p:nvPicPr>
        <p:blipFill>
          <a:blip r:embed="rId5">
            <a:extLst/>
          </a:blip>
          <a:srcRect l="2590" t="13089" r="2590" b="26896"/>
          <a:stretch>
            <a:fillRect/>
          </a:stretch>
        </p:blipFill>
        <p:spPr>
          <a:xfrm>
            <a:off x="14004386" y="8680232"/>
            <a:ext cx="10057684" cy="3037771"/>
          </a:xfrm>
          <a:prstGeom prst="rect">
            <a:avLst/>
          </a:prstGeom>
          <a:ln w="12700">
            <a:miter lim="400000"/>
          </a:ln>
        </p:spPr>
      </p:pic>
      <p:sp>
        <p:nvSpPr>
          <p:cNvPr id="1279" name="Textbox 1"/>
          <p:cNvSpPr txBox="1"/>
          <p:nvPr/>
        </p:nvSpPr>
        <p:spPr>
          <a:xfrm>
            <a:off x="1535934" y="7289645"/>
            <a:ext cx="4848823" cy="1231783"/>
          </a:xfrm>
          <a:prstGeom prst="rect">
            <a:avLst/>
          </a:prstGeom>
          <a:ln w="12700">
            <a:miter lim="400000"/>
          </a:ln>
          <a:extLst>
            <a:ext uri="{C572A759-6A51-4108-AA02-DFA0A04FC94B}">
              <ma14:wrappingTextBoxFlag xmlns:ma14="http://schemas.microsoft.com/office/mac/drawingml/2011/main" val="1"/>
            </a:ext>
          </a:extLst>
        </p:spPr>
        <p:txBody>
          <a:bodyPr lIns="120858" tIns="120858" rIns="120858" bIns="120858">
            <a:spAutoFit/>
          </a:bodyPr>
          <a:lstStyle>
            <a:lvl1pPr>
              <a:lnSpc>
                <a:spcPct val="125000"/>
              </a:lnSpc>
              <a:defRPr sz="2700">
                <a:solidFill>
                  <a:schemeClr val="accent4">
                    <a:satOff val="-7860"/>
                    <a:lumOff val="-10784"/>
                  </a:schemeClr>
                </a:solidFill>
                <a:latin typeface="Oswald"/>
                <a:ea typeface="Oswald"/>
                <a:cs typeface="Oswald"/>
                <a:sym typeface="Oswald"/>
              </a:defRPr>
            </a:lvl1pPr>
          </a:lstStyle>
          <a:p>
            <a:pPr algn="ctr"/>
            <a:r>
              <a:rPr lang="es-ES" dirty="0" smtClean="0"/>
              <a:t>VOLATILIDAD DE PRECIOS DE LOS ALIMENTOS</a:t>
            </a:r>
            <a:endParaRPr dirty="0"/>
          </a:p>
        </p:txBody>
      </p:sp>
      <p:sp>
        <p:nvSpPr>
          <p:cNvPr id="1280" name="Textbox 1"/>
          <p:cNvSpPr txBox="1"/>
          <p:nvPr/>
        </p:nvSpPr>
        <p:spPr>
          <a:xfrm>
            <a:off x="1017096" y="3080998"/>
            <a:ext cx="5367661" cy="763449"/>
          </a:xfrm>
          <a:prstGeom prst="rect">
            <a:avLst/>
          </a:prstGeom>
          <a:ln w="12700">
            <a:miter lim="400000"/>
          </a:ln>
          <a:extLst>
            <a:ext uri="{C572A759-6A51-4108-AA02-DFA0A04FC94B}">
              <ma14:wrappingTextBoxFlag xmlns:ma14="http://schemas.microsoft.com/office/mac/drawingml/2011/main" val="1"/>
            </a:ext>
          </a:extLst>
        </p:spPr>
        <p:txBody>
          <a:bodyPr wrap="square" lIns="120858" tIns="120858" rIns="120858" bIns="120858">
            <a:spAutoFit/>
          </a:bodyPr>
          <a:lstStyle>
            <a:lvl1pPr>
              <a:lnSpc>
                <a:spcPct val="125000"/>
              </a:lnSpc>
              <a:defRPr sz="2700">
                <a:solidFill>
                  <a:srgbClr val="FFFFFF"/>
                </a:solidFill>
                <a:latin typeface="Oswald"/>
                <a:ea typeface="Oswald"/>
                <a:cs typeface="Oswald"/>
                <a:sym typeface="Oswald"/>
              </a:defRPr>
            </a:lvl1pPr>
          </a:lstStyle>
          <a:p>
            <a:r>
              <a:rPr lang="es-ES" dirty="0" smtClean="0"/>
              <a:t>CRECIMIENTO POBLACIONAL</a:t>
            </a:r>
            <a:endParaRPr dirty="0"/>
          </a:p>
        </p:txBody>
      </p:sp>
      <p:sp>
        <p:nvSpPr>
          <p:cNvPr id="1281" name="105 Rectángulo redondeado"/>
          <p:cNvSpPr/>
          <p:nvPr/>
        </p:nvSpPr>
        <p:spPr>
          <a:xfrm>
            <a:off x="7258275" y="6812549"/>
            <a:ext cx="9715582" cy="843597"/>
          </a:xfrm>
          <a:prstGeom prst="roundRect">
            <a:avLst>
              <a:gd name="adj" fmla="val 310"/>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lstStyle>
            <a:lvl1pPr algn="ctr">
              <a:defRPr sz="2400"/>
            </a:lvl1pPr>
          </a:lstStyle>
          <a:p>
            <a:r>
              <a:rPr lang="es-ES" dirty="0" smtClean="0"/>
              <a:t>Qué está mal con nuestro sistema alimentario</a:t>
            </a:r>
            <a:r>
              <a:rPr dirty="0" smtClean="0"/>
              <a:t>?</a:t>
            </a:r>
            <a:endParaRPr dirty="0"/>
          </a:p>
        </p:txBody>
      </p:sp>
      <p:sp>
        <p:nvSpPr>
          <p:cNvPr id="1282" name="Textbox 1"/>
          <p:cNvSpPr txBox="1"/>
          <p:nvPr/>
        </p:nvSpPr>
        <p:spPr>
          <a:xfrm>
            <a:off x="16943763" y="6199713"/>
            <a:ext cx="8706590" cy="763449"/>
          </a:xfrm>
          <a:prstGeom prst="rect">
            <a:avLst/>
          </a:prstGeom>
          <a:ln w="12700">
            <a:miter lim="400000"/>
          </a:ln>
          <a:extLst>
            <a:ext uri="{C572A759-6A51-4108-AA02-DFA0A04FC94B}">
              <ma14:wrappingTextBoxFlag xmlns:ma14="http://schemas.microsoft.com/office/mac/drawingml/2011/main" val="1"/>
            </a:ext>
          </a:extLst>
        </p:spPr>
        <p:txBody>
          <a:bodyPr wrap="square" lIns="120858" tIns="120858" rIns="120858" bIns="120858">
            <a:spAutoFit/>
          </a:bodyPr>
          <a:lstStyle>
            <a:lvl1pPr>
              <a:lnSpc>
                <a:spcPct val="125000"/>
              </a:lnSpc>
              <a:defRPr sz="2700">
                <a:solidFill>
                  <a:srgbClr val="FFFFFF"/>
                </a:solidFill>
                <a:latin typeface="Oswald"/>
                <a:ea typeface="Oswald"/>
                <a:cs typeface="Oswald"/>
                <a:sym typeface="Oswald"/>
              </a:defRPr>
            </a:lvl1pPr>
          </a:lstStyle>
          <a:p>
            <a:r>
              <a:rPr lang="es-ES" dirty="0" smtClean="0"/>
              <a:t>DEGRADACIÓN DE RECURSOS NATURALES</a:t>
            </a:r>
            <a:endParaRPr dirty="0"/>
          </a:p>
        </p:txBody>
      </p:sp>
      <p:sp>
        <p:nvSpPr>
          <p:cNvPr id="1283" name="Textbox 1"/>
          <p:cNvSpPr txBox="1"/>
          <p:nvPr/>
        </p:nvSpPr>
        <p:spPr>
          <a:xfrm>
            <a:off x="18616051" y="3884513"/>
            <a:ext cx="4155815" cy="763449"/>
          </a:xfrm>
          <a:prstGeom prst="rect">
            <a:avLst/>
          </a:prstGeom>
          <a:ln w="12700">
            <a:miter lim="400000"/>
          </a:ln>
          <a:extLst>
            <a:ext uri="{C572A759-6A51-4108-AA02-DFA0A04FC94B}">
              <ma14:wrappingTextBoxFlag xmlns:ma14="http://schemas.microsoft.com/office/mac/drawingml/2011/main" val="1"/>
            </a:ext>
          </a:extLst>
        </p:spPr>
        <p:txBody>
          <a:bodyPr lIns="120858" tIns="120858" rIns="120858" bIns="120858">
            <a:spAutoFit/>
          </a:bodyPr>
          <a:lstStyle>
            <a:lvl1pPr algn="ctr">
              <a:lnSpc>
                <a:spcPct val="125000"/>
              </a:lnSpc>
              <a:defRPr sz="2700">
                <a:solidFill>
                  <a:srgbClr val="FFFFFF"/>
                </a:solidFill>
                <a:latin typeface="Oswald"/>
                <a:ea typeface="Oswald"/>
                <a:cs typeface="Oswald"/>
                <a:sym typeface="Oswald"/>
              </a:defRPr>
            </a:lvl1pPr>
          </a:lstStyle>
          <a:p>
            <a:r>
              <a:rPr lang="es-ES" dirty="0" smtClean="0"/>
              <a:t>CAMBIO CLIMÁTICO</a:t>
            </a:r>
            <a:endParaRPr dirty="0"/>
          </a:p>
        </p:txBody>
      </p:sp>
      <p:sp>
        <p:nvSpPr>
          <p:cNvPr id="1284" name="Textbox 1"/>
          <p:cNvSpPr txBox="1"/>
          <p:nvPr/>
        </p:nvSpPr>
        <p:spPr>
          <a:xfrm>
            <a:off x="1082567" y="2199583"/>
            <a:ext cx="4848824" cy="763449"/>
          </a:xfrm>
          <a:prstGeom prst="rect">
            <a:avLst/>
          </a:prstGeom>
          <a:ln w="12700">
            <a:miter lim="400000"/>
          </a:ln>
          <a:extLst>
            <a:ext uri="{C572A759-6A51-4108-AA02-DFA0A04FC94B}">
              <ma14:wrappingTextBoxFlag xmlns:ma14="http://schemas.microsoft.com/office/mac/drawingml/2011/main" val="1"/>
            </a:ext>
          </a:extLst>
        </p:spPr>
        <p:txBody>
          <a:bodyPr lIns="120858" tIns="120858" rIns="120858" bIns="120858">
            <a:spAutoFit/>
          </a:bodyPr>
          <a:lstStyle>
            <a:lvl1pPr algn="ctr">
              <a:lnSpc>
                <a:spcPct val="125000"/>
              </a:lnSpc>
              <a:defRPr sz="2700">
                <a:solidFill>
                  <a:schemeClr val="accent4">
                    <a:satOff val="-7860"/>
                    <a:lumOff val="-10784"/>
                  </a:schemeClr>
                </a:solidFill>
                <a:latin typeface="Oswald"/>
                <a:ea typeface="Oswald"/>
                <a:cs typeface="Oswald"/>
                <a:sym typeface="Oswald"/>
              </a:defRPr>
            </a:lvl1pPr>
          </a:lstStyle>
          <a:p>
            <a:r>
              <a:rPr lang="es-ES" dirty="0" smtClean="0"/>
              <a:t>GLOBALIZACIÓN</a:t>
            </a:r>
            <a:endParaRPr dirty="0"/>
          </a:p>
        </p:txBody>
      </p:sp>
      <p:sp>
        <p:nvSpPr>
          <p:cNvPr id="1285" name="Textbox 1"/>
          <p:cNvSpPr txBox="1"/>
          <p:nvPr/>
        </p:nvSpPr>
        <p:spPr>
          <a:xfrm>
            <a:off x="18616051" y="3088377"/>
            <a:ext cx="4685383" cy="763449"/>
          </a:xfrm>
          <a:prstGeom prst="rect">
            <a:avLst/>
          </a:prstGeom>
          <a:ln w="12700">
            <a:miter lim="400000"/>
          </a:ln>
          <a:extLst>
            <a:ext uri="{C572A759-6A51-4108-AA02-DFA0A04FC94B}">
              <ma14:wrappingTextBoxFlag xmlns:ma14="http://schemas.microsoft.com/office/mac/drawingml/2011/main" val="1"/>
            </a:ext>
          </a:extLst>
        </p:spPr>
        <p:txBody>
          <a:bodyPr wrap="square" lIns="120858" tIns="120858" rIns="120858" bIns="120858">
            <a:spAutoFit/>
          </a:bodyPr>
          <a:lstStyle>
            <a:lvl1pPr algn="ctr">
              <a:lnSpc>
                <a:spcPct val="125000"/>
              </a:lnSpc>
              <a:defRPr sz="2700">
                <a:solidFill>
                  <a:schemeClr val="accent3">
                    <a:lumOff val="-8588"/>
                  </a:schemeClr>
                </a:solidFill>
                <a:latin typeface="Oswald"/>
                <a:ea typeface="Oswald"/>
                <a:cs typeface="Oswald"/>
                <a:sym typeface="Oswald"/>
              </a:defRPr>
            </a:lvl1pPr>
          </a:lstStyle>
          <a:p>
            <a:r>
              <a:rPr lang="es-ES" dirty="0" smtClean="0"/>
              <a:t>DESASTRES NATURALES</a:t>
            </a:r>
            <a:endParaRPr dirty="0"/>
          </a:p>
        </p:txBody>
      </p:sp>
      <p:sp>
        <p:nvSpPr>
          <p:cNvPr id="1286" name="Textbox 1"/>
          <p:cNvSpPr txBox="1"/>
          <p:nvPr/>
        </p:nvSpPr>
        <p:spPr>
          <a:xfrm>
            <a:off x="17504837" y="4821407"/>
            <a:ext cx="6743659" cy="1282822"/>
          </a:xfrm>
          <a:prstGeom prst="rect">
            <a:avLst/>
          </a:prstGeom>
          <a:ln w="12700">
            <a:miter lim="400000"/>
          </a:ln>
          <a:extLst>
            <a:ext uri="{C572A759-6A51-4108-AA02-DFA0A04FC94B}">
              <ma14:wrappingTextBoxFlag xmlns:ma14="http://schemas.microsoft.com/office/mac/drawingml/2011/main" val="1"/>
            </a:ext>
          </a:extLst>
        </p:spPr>
        <p:txBody>
          <a:bodyPr lIns="120858" tIns="120858" rIns="120858" bIns="120858">
            <a:spAutoFit/>
          </a:bodyPr>
          <a:lstStyle>
            <a:lvl1pPr algn="ctr">
              <a:lnSpc>
                <a:spcPct val="125000"/>
              </a:lnSpc>
              <a:defRPr sz="2700">
                <a:solidFill>
                  <a:schemeClr val="accent4">
                    <a:satOff val="-7860"/>
                    <a:lumOff val="-10784"/>
                  </a:schemeClr>
                </a:solidFill>
                <a:latin typeface="Oswald"/>
                <a:ea typeface="Oswald"/>
                <a:cs typeface="Oswald"/>
                <a:sym typeface="Oswald"/>
              </a:defRPr>
            </a:lvl1pPr>
          </a:lstStyle>
          <a:p>
            <a:r>
              <a:rPr lang="es-ES" dirty="0" smtClean="0"/>
              <a:t>PÉRDIDAS Y DESPERDICIOS DE ALIMENTOS</a:t>
            </a:r>
            <a:endParaRPr dirty="0"/>
          </a:p>
        </p:txBody>
      </p:sp>
      <p:sp>
        <p:nvSpPr>
          <p:cNvPr id="1287" name="Textbox 1"/>
          <p:cNvSpPr txBox="1"/>
          <p:nvPr/>
        </p:nvSpPr>
        <p:spPr>
          <a:xfrm>
            <a:off x="18432989" y="2199583"/>
            <a:ext cx="4155815" cy="763449"/>
          </a:xfrm>
          <a:prstGeom prst="rect">
            <a:avLst/>
          </a:prstGeom>
          <a:ln w="12700">
            <a:miter lim="400000"/>
          </a:ln>
          <a:extLst>
            <a:ext uri="{C572A759-6A51-4108-AA02-DFA0A04FC94B}">
              <ma14:wrappingTextBoxFlag xmlns:ma14="http://schemas.microsoft.com/office/mac/drawingml/2011/main" val="1"/>
            </a:ext>
          </a:extLst>
        </p:spPr>
        <p:txBody>
          <a:bodyPr lIns="120858" tIns="120858" rIns="120858" bIns="120858">
            <a:spAutoFit/>
          </a:bodyPr>
          <a:lstStyle>
            <a:lvl1pPr algn="ctr">
              <a:lnSpc>
                <a:spcPct val="125000"/>
              </a:lnSpc>
              <a:defRPr sz="2700">
                <a:solidFill>
                  <a:srgbClr val="FFFFFF"/>
                </a:solidFill>
                <a:latin typeface="Oswald"/>
                <a:ea typeface="Oswald"/>
                <a:cs typeface="Oswald"/>
                <a:sym typeface="Oswald"/>
              </a:defRPr>
            </a:lvl1pPr>
          </a:lstStyle>
          <a:p>
            <a:r>
              <a:rPr lang="es-ES" dirty="0" smtClean="0"/>
              <a:t>URBANIZACIÓN</a:t>
            </a:r>
            <a:endParaRPr dirty="0"/>
          </a:p>
        </p:txBody>
      </p:sp>
      <p:sp>
        <p:nvSpPr>
          <p:cNvPr id="1288" name="Textbox 1"/>
          <p:cNvSpPr txBox="1"/>
          <p:nvPr/>
        </p:nvSpPr>
        <p:spPr>
          <a:xfrm>
            <a:off x="258354" y="4074910"/>
            <a:ext cx="6743660" cy="1282822"/>
          </a:xfrm>
          <a:prstGeom prst="rect">
            <a:avLst/>
          </a:prstGeom>
          <a:ln w="12700">
            <a:miter lim="400000"/>
          </a:ln>
          <a:extLst>
            <a:ext uri="{C572A759-6A51-4108-AA02-DFA0A04FC94B}">
              <ma14:wrappingTextBoxFlag xmlns:ma14="http://schemas.microsoft.com/office/mac/drawingml/2011/main" val="1"/>
            </a:ext>
          </a:extLst>
        </p:spPr>
        <p:txBody>
          <a:bodyPr lIns="120858" tIns="120858" rIns="120858" bIns="120858">
            <a:spAutoFit/>
          </a:bodyPr>
          <a:lstStyle>
            <a:lvl1pPr algn="ctr">
              <a:lnSpc>
                <a:spcPct val="125000"/>
              </a:lnSpc>
              <a:defRPr sz="2700">
                <a:solidFill>
                  <a:schemeClr val="accent3">
                    <a:lumOff val="-8588"/>
                  </a:schemeClr>
                </a:solidFill>
                <a:latin typeface="Oswald"/>
                <a:ea typeface="Oswald"/>
                <a:cs typeface="Oswald"/>
                <a:sym typeface="Oswald"/>
              </a:defRPr>
            </a:lvl1pPr>
          </a:lstStyle>
          <a:p>
            <a:r>
              <a:rPr lang="es-ES" dirty="0" smtClean="0"/>
              <a:t>CAMBIOS EN LOS PATRONES DE </a:t>
            </a:r>
          </a:p>
          <a:p>
            <a:r>
              <a:rPr lang="es-ES" dirty="0" smtClean="0"/>
              <a:t>CONSUMO / DEMANDA</a:t>
            </a:r>
            <a:endParaRPr dirty="0"/>
          </a:p>
        </p:txBody>
      </p:sp>
      <p:sp>
        <p:nvSpPr>
          <p:cNvPr id="1289" name="Source: FAO 2017.  Reflexiones sobre el sistema alimentario en América Latina y el Caribe y perspectivas para alcanzar su sostenibilidad"/>
          <p:cNvSpPr txBox="1"/>
          <p:nvPr/>
        </p:nvSpPr>
        <p:spPr>
          <a:xfrm>
            <a:off x="7017088" y="12851944"/>
            <a:ext cx="10236201" cy="2923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solidFill>
                  <a:srgbClr val="FFFFFF"/>
                </a:solidFill>
              </a:defRPr>
            </a:lvl1pPr>
          </a:lstStyle>
          <a:p>
            <a:r>
              <a:rPr lang="es-ES" dirty="0" smtClean="0"/>
              <a:t>Fuente</a:t>
            </a:r>
            <a:r>
              <a:rPr dirty="0" smtClean="0"/>
              <a:t>: </a:t>
            </a:r>
            <a:r>
              <a:rPr dirty="0"/>
              <a:t>FAO 2017.  </a:t>
            </a:r>
            <a:r>
              <a:rPr dirty="0" err="1"/>
              <a:t>Reflexiones</a:t>
            </a:r>
            <a:r>
              <a:rPr dirty="0"/>
              <a:t> </a:t>
            </a:r>
            <a:r>
              <a:rPr dirty="0" err="1"/>
              <a:t>sobre</a:t>
            </a:r>
            <a:r>
              <a:rPr dirty="0"/>
              <a:t> el </a:t>
            </a:r>
            <a:r>
              <a:rPr dirty="0" err="1"/>
              <a:t>sistema</a:t>
            </a:r>
            <a:r>
              <a:rPr dirty="0"/>
              <a:t> </a:t>
            </a:r>
            <a:r>
              <a:rPr dirty="0" err="1"/>
              <a:t>alimentario</a:t>
            </a:r>
            <a:r>
              <a:rPr dirty="0"/>
              <a:t> </a:t>
            </a:r>
            <a:r>
              <a:rPr dirty="0" err="1"/>
              <a:t>en</a:t>
            </a:r>
            <a:r>
              <a:rPr dirty="0"/>
              <a:t> </a:t>
            </a:r>
            <a:r>
              <a:rPr dirty="0" err="1"/>
              <a:t>América</a:t>
            </a:r>
            <a:r>
              <a:rPr dirty="0"/>
              <a:t> Latina y el Caribe y </a:t>
            </a:r>
            <a:r>
              <a:rPr dirty="0" err="1"/>
              <a:t>perspectivas</a:t>
            </a:r>
            <a:r>
              <a:rPr dirty="0"/>
              <a:t> para </a:t>
            </a:r>
            <a:r>
              <a:rPr dirty="0" err="1"/>
              <a:t>alcanzar</a:t>
            </a:r>
            <a:r>
              <a:rPr dirty="0"/>
              <a:t> </a:t>
            </a:r>
            <a:r>
              <a:rPr dirty="0" err="1"/>
              <a:t>su</a:t>
            </a:r>
            <a:r>
              <a:rPr dirty="0"/>
              <a:t> </a:t>
            </a:r>
            <a:r>
              <a:rPr dirty="0" err="1"/>
              <a:t>sostenibilidad</a:t>
            </a:r>
            <a:r>
              <a:rPr dirty="0"/>
              <a:t> </a:t>
            </a:r>
            <a:endParaRPr sz="1200" dirty="0">
              <a:solidFill>
                <a:srgbClr val="000000"/>
              </a:solidFill>
            </a:endParaRPr>
          </a:p>
        </p:txBody>
      </p:sp>
      <p:sp>
        <p:nvSpPr>
          <p:cNvPr id="1290" name="Textbox 1"/>
          <p:cNvSpPr txBox="1"/>
          <p:nvPr/>
        </p:nvSpPr>
        <p:spPr>
          <a:xfrm>
            <a:off x="176095" y="5428277"/>
            <a:ext cx="6989360" cy="1802195"/>
          </a:xfrm>
          <a:prstGeom prst="rect">
            <a:avLst/>
          </a:prstGeom>
          <a:ln w="12700">
            <a:miter lim="400000"/>
          </a:ln>
          <a:extLst>
            <a:ext uri="{C572A759-6A51-4108-AA02-DFA0A04FC94B}">
              <ma14:wrappingTextBoxFlag xmlns:ma14="http://schemas.microsoft.com/office/mac/drawingml/2011/main" val="1"/>
            </a:ext>
          </a:extLst>
        </p:spPr>
        <p:txBody>
          <a:bodyPr lIns="120858" tIns="120858" rIns="120858" bIns="120858">
            <a:spAutoFit/>
          </a:bodyPr>
          <a:lstStyle>
            <a:lvl1pPr algn="ctr">
              <a:lnSpc>
                <a:spcPct val="125000"/>
              </a:lnSpc>
              <a:defRPr sz="2700">
                <a:solidFill>
                  <a:srgbClr val="FFFFFF"/>
                </a:solidFill>
                <a:latin typeface="Oswald"/>
                <a:ea typeface="Oswald"/>
                <a:cs typeface="Oswald"/>
                <a:sym typeface="Oswald"/>
              </a:defRPr>
            </a:lvl1pPr>
          </a:lstStyle>
          <a:p>
            <a:r>
              <a:rPr lang="es-ES" dirty="0" smtClean="0"/>
              <a:t>INCREMENTO EN LA DISPONIBILIDAD / </a:t>
            </a:r>
          </a:p>
          <a:p>
            <a:r>
              <a:rPr lang="es-ES" dirty="0" smtClean="0"/>
              <a:t>CONSUMO DE ALIMENTOS ULTRA PROCESADOS</a:t>
            </a:r>
            <a:endParaRPr dirty="0"/>
          </a:p>
        </p:txBody>
      </p:sp>
      <p:sp>
        <p:nvSpPr>
          <p:cNvPr id="1291" name="105 Rectángulo redondeado"/>
          <p:cNvSpPr/>
          <p:nvPr/>
        </p:nvSpPr>
        <p:spPr>
          <a:xfrm>
            <a:off x="17379820" y="12123298"/>
            <a:ext cx="7023448" cy="1166750"/>
          </a:xfrm>
          <a:prstGeom prst="roundRect">
            <a:avLst>
              <a:gd name="adj" fmla="val 310"/>
            </a:avLst>
          </a:prstGeom>
          <a:solidFill>
            <a:schemeClr val="accent3">
              <a:lumOff val="-8588"/>
            </a:schemeClr>
          </a:solidFill>
          <a:ln w="12700">
            <a:miter lim="400000"/>
          </a:ln>
          <a:extLst>
            <a:ext uri="{C572A759-6A51-4108-AA02-DFA0A04FC94B}">
              <ma14:wrappingTextBoxFlag xmlns:ma14="http://schemas.microsoft.com/office/mac/drawingml/2011/main" val="1"/>
            </a:ext>
          </a:extLst>
        </p:spPr>
        <p:txBody>
          <a:bodyPr lIns="0" tIns="0" rIns="0" bIns="0" anchor="ctr"/>
          <a:lstStyle>
            <a:lvl1pPr algn="ctr">
              <a:defRPr sz="2400"/>
            </a:lvl1pPr>
          </a:lstStyle>
          <a:p>
            <a:r>
              <a:rPr lang="es-ES" dirty="0" smtClean="0"/>
              <a:t>Exclusión de consumidores &amp;</a:t>
            </a:r>
            <a:r>
              <a:rPr dirty="0" smtClean="0"/>
              <a:t> </a:t>
            </a:r>
            <a:r>
              <a:rPr lang="es-ES" dirty="0" smtClean="0"/>
              <a:t>desiertos alimentarios con limitado acceso a alimentos frescos</a:t>
            </a:r>
            <a:endParaRPr dirty="0"/>
          </a:p>
        </p:txBody>
      </p:sp>
      <p:sp>
        <p:nvSpPr>
          <p:cNvPr id="1292" name="Textbox 1"/>
          <p:cNvSpPr txBox="1"/>
          <p:nvPr/>
        </p:nvSpPr>
        <p:spPr>
          <a:xfrm>
            <a:off x="17954517" y="6819265"/>
            <a:ext cx="5925481" cy="1282822"/>
          </a:xfrm>
          <a:prstGeom prst="rect">
            <a:avLst/>
          </a:prstGeom>
          <a:ln w="12700">
            <a:miter lim="400000"/>
          </a:ln>
          <a:extLst>
            <a:ext uri="{C572A759-6A51-4108-AA02-DFA0A04FC94B}">
              <ma14:wrappingTextBoxFlag xmlns:ma14="http://schemas.microsoft.com/office/mac/drawingml/2011/main" val="1"/>
            </a:ext>
          </a:extLst>
        </p:spPr>
        <p:txBody>
          <a:bodyPr lIns="120858" tIns="120858" rIns="120858" bIns="120858">
            <a:spAutoFit/>
          </a:bodyPr>
          <a:lstStyle>
            <a:lvl1pPr algn="ctr">
              <a:lnSpc>
                <a:spcPct val="125000"/>
              </a:lnSpc>
              <a:defRPr sz="2700">
                <a:solidFill>
                  <a:schemeClr val="accent3">
                    <a:lumOff val="-8588"/>
                  </a:schemeClr>
                </a:solidFill>
                <a:latin typeface="Oswald"/>
                <a:ea typeface="Oswald"/>
                <a:cs typeface="Oswald"/>
                <a:sym typeface="Oswald"/>
              </a:defRPr>
            </a:lvl1pPr>
          </a:lstStyle>
          <a:p>
            <a:r>
              <a:rPr lang="es-ES" dirty="0" smtClean="0"/>
              <a:t>DISTANCIA ENTRE PRODUCCIÓN Y CONSUMO</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 name="119 Rectángulo"/>
          <p:cNvSpPr/>
          <p:nvPr/>
        </p:nvSpPr>
        <p:spPr>
          <a:xfrm>
            <a:off x="-11865" y="1681170"/>
            <a:ext cx="24407730" cy="12034830"/>
          </a:xfrm>
          <a:prstGeom prst="rect">
            <a:avLst/>
          </a:prstGeom>
          <a:solidFill>
            <a:srgbClr val="262626">
              <a:alpha val="94902"/>
            </a:srgbClr>
          </a:solidFill>
          <a:ln w="12700">
            <a:miter lim="400000"/>
          </a:ln>
        </p:spPr>
        <p:txBody>
          <a:bodyPr lIns="0" tIns="0" rIns="0" bIns="0" anchor="ctr"/>
          <a:lstStyle/>
          <a:p>
            <a:pPr algn="ctr">
              <a:defRPr sz="2900">
                <a:effectLst>
                  <a:outerShdw blurRad="38100" dist="38100" dir="2700000" rotWithShape="0">
                    <a:srgbClr val="000000">
                      <a:alpha val="43137"/>
                    </a:srgbClr>
                  </a:outerShdw>
                </a:effectLst>
                <a:latin typeface="Segoe UI"/>
                <a:ea typeface="Segoe UI"/>
                <a:cs typeface="Segoe UI"/>
                <a:sym typeface="Segoe UI"/>
              </a:defRPr>
            </a:pPr>
            <a:endParaRPr/>
          </a:p>
        </p:txBody>
      </p:sp>
      <p:sp>
        <p:nvSpPr>
          <p:cNvPr id="1270" name="95 Rectángulo redondeado"/>
          <p:cNvSpPr/>
          <p:nvPr/>
        </p:nvSpPr>
        <p:spPr>
          <a:xfrm>
            <a:off x="309968" y="8425060"/>
            <a:ext cx="6579507" cy="4921382"/>
          </a:xfrm>
          <a:prstGeom prst="roundRect">
            <a:avLst>
              <a:gd name="adj" fmla="val 328"/>
            </a:avLst>
          </a:prstGeom>
          <a:solidFill>
            <a:schemeClr val="accent3">
              <a:lumOff val="-8588"/>
            </a:schemeClr>
          </a:solidFill>
          <a:ln w="12700">
            <a:miter lim="400000"/>
          </a:ln>
        </p:spPr>
        <p:txBody>
          <a:bodyPr lIns="0" tIns="0" rIns="0" bIns="0" anchor="ctr"/>
          <a:lstStyle/>
          <a:p>
            <a:pPr algn="ctr"/>
            <a:endParaRPr/>
          </a:p>
        </p:txBody>
      </p:sp>
      <p:sp>
        <p:nvSpPr>
          <p:cNvPr id="1271" name="105 Rectángulo redondeado"/>
          <p:cNvSpPr/>
          <p:nvPr/>
        </p:nvSpPr>
        <p:spPr>
          <a:xfrm>
            <a:off x="317371" y="12533201"/>
            <a:ext cx="6625626" cy="843597"/>
          </a:xfrm>
          <a:prstGeom prst="roundRect">
            <a:avLst>
              <a:gd name="adj" fmla="val 310"/>
            </a:avLst>
          </a:prstGeom>
          <a:solidFill>
            <a:schemeClr val="accent4">
              <a:satOff val="-7860"/>
              <a:lumOff val="-10784"/>
            </a:schemeClr>
          </a:solidFill>
          <a:ln w="12700">
            <a:miter lim="400000"/>
          </a:ln>
          <a:extLst>
            <a:ext uri="{C572A759-6A51-4108-AA02-DFA0A04FC94B}">
              <ma14:wrappingTextBoxFlag xmlns:ma14="http://schemas.microsoft.com/office/mac/drawingml/2011/main" val="1"/>
            </a:ext>
          </a:extLst>
        </p:spPr>
        <p:txBody>
          <a:bodyPr lIns="0" tIns="0" rIns="0" bIns="0" anchor="ctr"/>
          <a:lstStyle>
            <a:lvl1pPr algn="ctr">
              <a:defRPr sz="2400"/>
            </a:lvl1pPr>
          </a:lstStyle>
          <a:p>
            <a:r>
              <a:rPr lang="es-ES" dirty="0" smtClean="0"/>
              <a:t>Cadenas de valor globales y exclusión de pequeños productores</a:t>
            </a:r>
            <a:endParaRPr dirty="0"/>
          </a:p>
        </p:txBody>
      </p:sp>
      <p:sp>
        <p:nvSpPr>
          <p:cNvPr id="1273" name="Marcador de texto 2"/>
          <p:cNvSpPr/>
          <p:nvPr/>
        </p:nvSpPr>
        <p:spPr>
          <a:xfrm>
            <a:off x="176095" y="391517"/>
            <a:ext cx="23621644" cy="946737"/>
          </a:xfrm>
          <a:prstGeom prst="rect">
            <a:avLst/>
          </a:prstGeom>
          <a:ln w="12700">
            <a:miter lim="400000"/>
          </a:ln>
          <a:extLst>
            <a:ext uri="{C572A759-6A51-4108-AA02-DFA0A04FC94B}">
              <ma14:wrappingTextBoxFlag xmlns:ma14="http://schemas.microsoft.com/office/mac/drawingml/2011/main" val="1"/>
            </a:ext>
          </a:extLst>
        </p:spPr>
        <p:txBody>
          <a:bodyPr lIns="45335" tIns="45335" rIns="45335" bIns="45335" anchor="ctr">
            <a:noAutofit/>
          </a:bodyPr>
          <a:lstStyle/>
          <a:p>
            <a:pPr algn="ctr" defTabSz="1619705">
              <a:spcBef>
                <a:spcPts val="900"/>
              </a:spcBef>
              <a:defRPr sz="4020">
                <a:solidFill>
                  <a:srgbClr val="1F1F1F"/>
                </a:solidFill>
                <a:latin typeface="Oswald"/>
                <a:ea typeface="Oswald"/>
                <a:cs typeface="Oswald"/>
                <a:sym typeface="Oswald"/>
              </a:defRPr>
            </a:pPr>
            <a:r>
              <a:rPr lang="es-CL" sz="3200" dirty="0" smtClean="0">
                <a:sym typeface="Oswald"/>
              </a:rPr>
              <a:t>SIN </a:t>
            </a:r>
            <a:r>
              <a:rPr lang="es-CL" sz="3200" dirty="0">
                <a:sym typeface="Oswald"/>
              </a:rPr>
              <a:t>EMBARGO ... LOS SISTEMAS ALIMENTARIOS DE HOY </a:t>
            </a:r>
            <a:r>
              <a:rPr lang="es-CL" sz="3200" dirty="0" smtClean="0">
                <a:sym typeface="Oswald"/>
              </a:rPr>
              <a:t>TIENEN EL DESAFÍO DE </a:t>
            </a:r>
          </a:p>
          <a:p>
            <a:pPr algn="ctr" defTabSz="1619705">
              <a:spcBef>
                <a:spcPts val="900"/>
              </a:spcBef>
              <a:defRPr sz="4020">
                <a:solidFill>
                  <a:srgbClr val="1F1F1F"/>
                </a:solidFill>
                <a:latin typeface="Oswald"/>
                <a:ea typeface="Oswald"/>
                <a:cs typeface="Oswald"/>
                <a:sym typeface="Oswald"/>
              </a:defRPr>
            </a:pPr>
            <a:r>
              <a:rPr lang="es-CL" sz="3200" dirty="0" smtClean="0">
                <a:solidFill>
                  <a:schemeClr val="accent3">
                    <a:lumOff val="-8588"/>
                  </a:schemeClr>
                </a:solidFill>
                <a:latin typeface="Oswald"/>
                <a:ea typeface="Oswald"/>
                <a:cs typeface="Oswald"/>
                <a:sym typeface="Oswald"/>
              </a:rPr>
              <a:t>ALCANZAR </a:t>
            </a:r>
            <a:r>
              <a:rPr lang="es-CL" sz="3200" dirty="0">
                <a:solidFill>
                  <a:schemeClr val="accent3">
                    <a:lumOff val="-8588"/>
                  </a:schemeClr>
                </a:solidFill>
                <a:latin typeface="Oswald"/>
                <a:ea typeface="Oswald"/>
                <a:cs typeface="Oswald"/>
                <a:sym typeface="Oswald"/>
              </a:rPr>
              <a:t>DIETAS SALUDABLES</a:t>
            </a:r>
            <a:r>
              <a:rPr sz="3200" dirty="0">
                <a:solidFill>
                  <a:schemeClr val="accent3">
                    <a:lumOff val="-8588"/>
                  </a:schemeClr>
                </a:solidFill>
                <a:latin typeface="Oswald"/>
                <a:ea typeface="Oswald"/>
                <a:cs typeface="Oswald"/>
              </a:rPr>
              <a:t> </a:t>
            </a:r>
          </a:p>
        </p:txBody>
      </p:sp>
      <p:pic>
        <p:nvPicPr>
          <p:cNvPr id="1274" name="Screen Shot 2017-08-08 at 9.17.01 PM.png" descr="Screen Shot 2017-08-08 at 9.17.01 PM.png"/>
          <p:cNvPicPr>
            <a:picLocks noChangeAspect="1"/>
          </p:cNvPicPr>
          <p:nvPr/>
        </p:nvPicPr>
        <p:blipFill>
          <a:blip r:embed="rId2">
            <a:extLst/>
          </a:blip>
          <a:srcRect l="1674" t="13875" r="1674" b="4450"/>
          <a:stretch>
            <a:fillRect/>
          </a:stretch>
        </p:blipFill>
        <p:spPr>
          <a:xfrm>
            <a:off x="7267443" y="2511034"/>
            <a:ext cx="9697089" cy="4283858"/>
          </a:xfrm>
          <a:prstGeom prst="rect">
            <a:avLst/>
          </a:prstGeom>
          <a:ln w="12700">
            <a:miter lim="400000"/>
          </a:ln>
        </p:spPr>
      </p:pic>
      <p:pic>
        <p:nvPicPr>
          <p:cNvPr id="1275" name="Screen Shot 2017-08-08 at 9.17.29 PM.png" descr="Screen Shot 2017-08-08 at 9.17.29 PM.png"/>
          <p:cNvPicPr>
            <a:picLocks noChangeAspect="1"/>
          </p:cNvPicPr>
          <p:nvPr/>
        </p:nvPicPr>
        <p:blipFill>
          <a:blip r:embed="rId3">
            <a:extLst/>
          </a:blip>
          <a:srcRect l="8903" t="5527" r="1770" b="5527"/>
          <a:stretch>
            <a:fillRect/>
          </a:stretch>
        </p:blipFill>
        <p:spPr>
          <a:xfrm>
            <a:off x="926090" y="9452755"/>
            <a:ext cx="10236119" cy="2666139"/>
          </a:xfrm>
          <a:prstGeom prst="rect">
            <a:avLst/>
          </a:prstGeom>
          <a:ln w="12700">
            <a:miter lim="400000"/>
          </a:ln>
        </p:spPr>
      </p:pic>
      <p:sp>
        <p:nvSpPr>
          <p:cNvPr id="1276" name="105 Rectángulo redondeado"/>
          <p:cNvSpPr/>
          <p:nvPr/>
        </p:nvSpPr>
        <p:spPr>
          <a:xfrm>
            <a:off x="17380903" y="12409951"/>
            <a:ext cx="6989360" cy="843597"/>
          </a:xfrm>
          <a:prstGeom prst="roundRect">
            <a:avLst>
              <a:gd name="adj" fmla="val 310"/>
            </a:avLst>
          </a:prstGeom>
          <a:solidFill>
            <a:schemeClr val="accent3">
              <a:lumOff val="-8588"/>
            </a:schemeClr>
          </a:solidFill>
          <a:ln w="12700">
            <a:miter lim="400000"/>
          </a:ln>
        </p:spPr>
        <p:txBody>
          <a:bodyPr lIns="0" tIns="0" rIns="0" bIns="0" anchor="ctr"/>
          <a:lstStyle/>
          <a:p>
            <a:pPr algn="ctr"/>
            <a:endParaRPr/>
          </a:p>
        </p:txBody>
      </p:sp>
      <p:sp>
        <p:nvSpPr>
          <p:cNvPr id="1277" name="70 Rectángulo redondeado"/>
          <p:cNvSpPr/>
          <p:nvPr/>
        </p:nvSpPr>
        <p:spPr>
          <a:xfrm>
            <a:off x="17381987" y="8325167"/>
            <a:ext cx="6989359" cy="4921382"/>
          </a:xfrm>
          <a:prstGeom prst="roundRect">
            <a:avLst>
              <a:gd name="adj" fmla="val 387"/>
            </a:avLst>
          </a:prstGeom>
          <a:solidFill>
            <a:schemeClr val="accent4">
              <a:satOff val="-7860"/>
              <a:lumOff val="-10784"/>
            </a:schemeClr>
          </a:solidFill>
          <a:ln w="12700">
            <a:miter lim="400000"/>
          </a:ln>
        </p:spPr>
        <p:txBody>
          <a:bodyPr lIns="0" tIns="0" rIns="0" bIns="0" anchor="ctr"/>
          <a:lstStyle/>
          <a:p>
            <a:pPr algn="ctr"/>
            <a:endParaRPr/>
          </a:p>
        </p:txBody>
      </p:sp>
      <p:pic>
        <p:nvPicPr>
          <p:cNvPr id="1278" name="Screen Shot 2017-08-08 at 9.17.43 PM.png" descr="Screen Shot 2017-08-08 at 9.17.43 PM.png"/>
          <p:cNvPicPr>
            <a:picLocks noChangeAspect="1"/>
          </p:cNvPicPr>
          <p:nvPr/>
        </p:nvPicPr>
        <p:blipFill>
          <a:blip r:embed="rId4">
            <a:extLst/>
          </a:blip>
          <a:srcRect l="2590" t="13089" r="2590" b="26896"/>
          <a:stretch>
            <a:fillRect/>
          </a:stretch>
        </p:blipFill>
        <p:spPr>
          <a:xfrm>
            <a:off x="14004386" y="9017114"/>
            <a:ext cx="10057684" cy="3037771"/>
          </a:xfrm>
          <a:prstGeom prst="rect">
            <a:avLst/>
          </a:prstGeom>
          <a:ln w="12700">
            <a:miter lim="400000"/>
          </a:ln>
        </p:spPr>
      </p:pic>
      <p:sp>
        <p:nvSpPr>
          <p:cNvPr id="1281" name="105 Rectángulo redondeado"/>
          <p:cNvSpPr/>
          <p:nvPr/>
        </p:nvSpPr>
        <p:spPr>
          <a:xfrm>
            <a:off x="7258275" y="6812549"/>
            <a:ext cx="9715582" cy="843597"/>
          </a:xfrm>
          <a:prstGeom prst="roundRect">
            <a:avLst>
              <a:gd name="adj" fmla="val 310"/>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lstStyle>
            <a:lvl1pPr algn="ctr">
              <a:defRPr sz="2400"/>
            </a:lvl1pPr>
          </a:lstStyle>
          <a:p>
            <a:r>
              <a:rPr lang="es-ES" dirty="0" smtClean="0"/>
              <a:t>Qué está mal con nuestro sistema alimentario</a:t>
            </a:r>
            <a:r>
              <a:rPr dirty="0" smtClean="0"/>
              <a:t>?</a:t>
            </a:r>
            <a:endParaRPr dirty="0"/>
          </a:p>
        </p:txBody>
      </p:sp>
      <p:sp>
        <p:nvSpPr>
          <p:cNvPr id="1289" name="Source: FAO 2017.  Reflexiones sobre el sistema alimentario en América Latina y el Caribe y perspectivas para alcanzar su sostenibilidad"/>
          <p:cNvSpPr txBox="1"/>
          <p:nvPr/>
        </p:nvSpPr>
        <p:spPr>
          <a:xfrm>
            <a:off x="7017088" y="12851944"/>
            <a:ext cx="10236201" cy="2923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solidFill>
                  <a:srgbClr val="FFFFFF"/>
                </a:solidFill>
              </a:defRPr>
            </a:lvl1pPr>
          </a:lstStyle>
          <a:p>
            <a:r>
              <a:rPr lang="es-ES" dirty="0" smtClean="0"/>
              <a:t>Fuente</a:t>
            </a:r>
            <a:r>
              <a:rPr dirty="0" smtClean="0"/>
              <a:t>: </a:t>
            </a:r>
            <a:r>
              <a:rPr dirty="0"/>
              <a:t>FAO 2017.  </a:t>
            </a:r>
            <a:r>
              <a:rPr dirty="0" err="1"/>
              <a:t>Reflexiones</a:t>
            </a:r>
            <a:r>
              <a:rPr dirty="0"/>
              <a:t> </a:t>
            </a:r>
            <a:r>
              <a:rPr dirty="0" err="1"/>
              <a:t>sobre</a:t>
            </a:r>
            <a:r>
              <a:rPr dirty="0"/>
              <a:t> el </a:t>
            </a:r>
            <a:r>
              <a:rPr dirty="0" err="1"/>
              <a:t>sistema</a:t>
            </a:r>
            <a:r>
              <a:rPr dirty="0"/>
              <a:t> </a:t>
            </a:r>
            <a:r>
              <a:rPr dirty="0" err="1"/>
              <a:t>alimentario</a:t>
            </a:r>
            <a:r>
              <a:rPr dirty="0"/>
              <a:t> </a:t>
            </a:r>
            <a:r>
              <a:rPr dirty="0" err="1"/>
              <a:t>en</a:t>
            </a:r>
            <a:r>
              <a:rPr dirty="0"/>
              <a:t> </a:t>
            </a:r>
            <a:r>
              <a:rPr dirty="0" err="1"/>
              <a:t>América</a:t>
            </a:r>
            <a:r>
              <a:rPr dirty="0"/>
              <a:t> Latina y el Caribe y </a:t>
            </a:r>
            <a:r>
              <a:rPr dirty="0" err="1"/>
              <a:t>perspectivas</a:t>
            </a:r>
            <a:r>
              <a:rPr dirty="0"/>
              <a:t> para </a:t>
            </a:r>
            <a:r>
              <a:rPr dirty="0" err="1"/>
              <a:t>alcanzar</a:t>
            </a:r>
            <a:r>
              <a:rPr dirty="0"/>
              <a:t> </a:t>
            </a:r>
            <a:r>
              <a:rPr dirty="0" err="1"/>
              <a:t>su</a:t>
            </a:r>
            <a:r>
              <a:rPr dirty="0"/>
              <a:t> </a:t>
            </a:r>
            <a:r>
              <a:rPr dirty="0" err="1"/>
              <a:t>sostenibilidad</a:t>
            </a:r>
            <a:r>
              <a:rPr dirty="0"/>
              <a:t> </a:t>
            </a:r>
            <a:endParaRPr sz="1200" dirty="0">
              <a:solidFill>
                <a:srgbClr val="000000"/>
              </a:solidFill>
            </a:endParaRPr>
          </a:p>
        </p:txBody>
      </p:sp>
      <p:sp>
        <p:nvSpPr>
          <p:cNvPr id="1291" name="105 Rectángulo redondeado"/>
          <p:cNvSpPr/>
          <p:nvPr/>
        </p:nvSpPr>
        <p:spPr>
          <a:xfrm>
            <a:off x="17379820" y="12123298"/>
            <a:ext cx="7023448" cy="1166750"/>
          </a:xfrm>
          <a:prstGeom prst="roundRect">
            <a:avLst>
              <a:gd name="adj" fmla="val 310"/>
            </a:avLst>
          </a:prstGeom>
          <a:solidFill>
            <a:schemeClr val="accent3">
              <a:lumOff val="-8588"/>
            </a:schemeClr>
          </a:solidFill>
          <a:ln w="12700">
            <a:miter lim="400000"/>
          </a:ln>
          <a:extLst>
            <a:ext uri="{C572A759-6A51-4108-AA02-DFA0A04FC94B}">
              <ma14:wrappingTextBoxFlag xmlns:ma14="http://schemas.microsoft.com/office/mac/drawingml/2011/main" val="1"/>
            </a:ext>
          </a:extLst>
        </p:spPr>
        <p:txBody>
          <a:bodyPr lIns="0" tIns="0" rIns="0" bIns="0" anchor="ctr"/>
          <a:lstStyle>
            <a:lvl1pPr algn="ctr">
              <a:defRPr sz="2400"/>
            </a:lvl1pPr>
          </a:lstStyle>
          <a:p>
            <a:r>
              <a:rPr lang="es-ES" dirty="0" smtClean="0"/>
              <a:t>Exclusión de consumidores &amp;</a:t>
            </a:r>
            <a:r>
              <a:rPr dirty="0" smtClean="0"/>
              <a:t> </a:t>
            </a:r>
            <a:r>
              <a:rPr lang="es-ES" dirty="0" smtClean="0"/>
              <a:t>desiertos alimentarios con limitado acceso a alimentos frescos</a:t>
            </a:r>
            <a:endParaRPr dirty="0"/>
          </a:p>
        </p:txBody>
      </p:sp>
      <p:sp>
        <p:nvSpPr>
          <p:cNvPr id="27" name="TextBox 26"/>
          <p:cNvSpPr txBox="1"/>
          <p:nvPr/>
        </p:nvSpPr>
        <p:spPr>
          <a:xfrm>
            <a:off x="309968" y="3190746"/>
            <a:ext cx="6579507" cy="4154984"/>
          </a:xfrm>
          <a:prstGeom prst="rect">
            <a:avLst/>
          </a:prstGeom>
          <a:solidFill>
            <a:schemeClr val="accent2">
              <a:lumMod val="60000"/>
              <a:lumOff val="40000"/>
            </a:schemeClr>
          </a:solidFill>
        </p:spPr>
        <p:txBody>
          <a:bodyPr wrap="square" rtlCol="0">
            <a:spAutoFit/>
          </a:bodyPr>
          <a:lstStyle/>
          <a:p>
            <a:r>
              <a:rPr lang="de-DE" sz="2400" dirty="0" smtClean="0"/>
              <a:t>50</a:t>
            </a:r>
            <a:r>
              <a:rPr lang="de-DE" sz="2400" dirty="0"/>
              <a:t>% de los suelos de ALC sufre deficiencia de </a:t>
            </a:r>
            <a:r>
              <a:rPr lang="de-DE" sz="2400" dirty="0" smtClean="0"/>
              <a:t>nutriente</a:t>
            </a:r>
          </a:p>
          <a:p>
            <a:r>
              <a:rPr lang="de-DE" sz="2400" dirty="0"/>
              <a:t>14% </a:t>
            </a:r>
            <a:r>
              <a:rPr lang="de-DE" sz="2400" dirty="0" smtClean="0"/>
              <a:t>degradación de suelos</a:t>
            </a:r>
          </a:p>
          <a:p>
            <a:r>
              <a:rPr lang="de-DE" sz="2400" dirty="0" smtClean="0"/>
              <a:t>48% superficie agrícola en manos del 1% (&gt;1000Ha)</a:t>
            </a:r>
            <a:r>
              <a:rPr lang="es-ES" sz="2400" dirty="0"/>
              <a:t> </a:t>
            </a:r>
            <a:endParaRPr lang="es-ES" sz="2400" dirty="0" smtClean="0"/>
          </a:p>
          <a:p>
            <a:r>
              <a:rPr lang="es-ES" sz="2400" dirty="0" smtClean="0"/>
              <a:t>Elevado </a:t>
            </a:r>
            <a:r>
              <a:rPr lang="es-ES" sz="2400" dirty="0"/>
              <a:t>consumo de energía (45% </a:t>
            </a:r>
            <a:r>
              <a:rPr lang="es-ES" sz="2400" dirty="0" err="1"/>
              <a:t>Retail</a:t>
            </a:r>
            <a:r>
              <a:rPr lang="es-ES" sz="2400" dirty="0"/>
              <a:t>)</a:t>
            </a:r>
          </a:p>
          <a:p>
            <a:r>
              <a:rPr lang="de-DE" sz="2400" dirty="0" smtClean="0"/>
              <a:t>80% Población urbana</a:t>
            </a:r>
          </a:p>
          <a:p>
            <a:r>
              <a:rPr lang="de-DE" sz="2400" dirty="0" smtClean="0"/>
              <a:t>23% Obesidad en adultos</a:t>
            </a:r>
          </a:p>
          <a:p>
            <a:r>
              <a:rPr lang="es-ES" sz="2400" dirty="0">
                <a:solidFill>
                  <a:schemeClr val="tx1"/>
                </a:solidFill>
              </a:rPr>
              <a:t>2,5 millones de niños </a:t>
            </a:r>
            <a:r>
              <a:rPr lang="es-ES" sz="2400" dirty="0" smtClean="0">
                <a:solidFill>
                  <a:schemeClr val="tx1"/>
                </a:solidFill>
              </a:rPr>
              <a:t>obesos Sudamérica</a:t>
            </a:r>
          </a:p>
          <a:p>
            <a:r>
              <a:rPr lang="es-ES" sz="2400" dirty="0" smtClean="0">
                <a:solidFill>
                  <a:schemeClr val="tx1"/>
                </a:solidFill>
              </a:rPr>
              <a:t>127 mil Ton PDA</a:t>
            </a:r>
          </a:p>
          <a:p>
            <a:r>
              <a:rPr lang="es-ES" sz="2400" dirty="0" smtClean="0">
                <a:solidFill>
                  <a:schemeClr val="tx1"/>
                </a:solidFill>
              </a:rPr>
              <a:t>Fuente: FAO/OPS 2017</a:t>
            </a:r>
            <a:endParaRPr lang="es-CL" sz="2400" dirty="0">
              <a:solidFill>
                <a:schemeClr val="tx1"/>
              </a:solidFill>
            </a:endParaRPr>
          </a:p>
        </p:txBody>
      </p:sp>
      <p:sp>
        <p:nvSpPr>
          <p:cNvPr id="28" name="TextBox 27"/>
          <p:cNvSpPr txBox="1"/>
          <p:nvPr/>
        </p:nvSpPr>
        <p:spPr>
          <a:xfrm>
            <a:off x="17454176" y="3313857"/>
            <a:ext cx="6151782" cy="3539430"/>
          </a:xfrm>
          <a:prstGeom prst="rect">
            <a:avLst/>
          </a:prstGeom>
          <a:solidFill>
            <a:schemeClr val="accent2">
              <a:lumMod val="60000"/>
              <a:lumOff val="40000"/>
            </a:schemeClr>
          </a:solidFill>
        </p:spPr>
        <p:txBody>
          <a:bodyPr wrap="square" rtlCol="0">
            <a:spAutoFit/>
          </a:bodyPr>
          <a:lstStyle/>
          <a:p>
            <a:r>
              <a:rPr lang="de-DE" sz="2800" u="sng" dirty="0" smtClean="0"/>
              <a:t>Índice de concentración del sector de supermercados:</a:t>
            </a:r>
            <a:endParaRPr lang="de-DE" sz="2800" u="sng" dirty="0"/>
          </a:p>
          <a:p>
            <a:r>
              <a:rPr lang="de-DE" sz="2800" dirty="0"/>
              <a:t>Argentina (biggest 3) &gt;80%</a:t>
            </a:r>
          </a:p>
          <a:p>
            <a:r>
              <a:rPr lang="de-DE" sz="2800" dirty="0" smtClean="0"/>
              <a:t>Colombia </a:t>
            </a:r>
            <a:r>
              <a:rPr lang="de-DE" sz="2800" dirty="0"/>
              <a:t>(biggest 3) &gt;70%</a:t>
            </a:r>
          </a:p>
          <a:p>
            <a:r>
              <a:rPr lang="de-DE" sz="2800" dirty="0"/>
              <a:t>Chile (biggest 4) &gt;90%</a:t>
            </a:r>
          </a:p>
          <a:p>
            <a:r>
              <a:rPr lang="de-DE" sz="2800" dirty="0"/>
              <a:t>Honduras (biggest 3) &gt;95%</a:t>
            </a:r>
          </a:p>
          <a:p>
            <a:r>
              <a:rPr lang="de-DE" sz="2800" dirty="0" smtClean="0"/>
              <a:t>Peru </a:t>
            </a:r>
            <a:r>
              <a:rPr lang="de-DE" sz="2800" dirty="0"/>
              <a:t>(biggest 3) &gt;95</a:t>
            </a:r>
            <a:r>
              <a:rPr lang="de-DE" sz="2800" dirty="0" smtClean="0"/>
              <a:t>%</a:t>
            </a:r>
          </a:p>
          <a:p>
            <a:r>
              <a:rPr lang="de-DE" sz="2800" dirty="0" smtClean="0"/>
              <a:t>Fuente, OCDE, 2015.</a:t>
            </a:r>
            <a:endParaRPr lang="de-DE" sz="2800" dirty="0"/>
          </a:p>
        </p:txBody>
      </p:sp>
    </p:spTree>
    <p:extLst>
      <p:ext uri="{BB962C8B-B14F-4D97-AF65-F5344CB8AC3E}">
        <p14:creationId xmlns:p14="http://schemas.microsoft.com/office/powerpoint/2010/main" val="1201158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1" name="Group 2"/>
          <p:cNvGrpSpPr/>
          <p:nvPr/>
        </p:nvGrpSpPr>
        <p:grpSpPr>
          <a:xfrm>
            <a:off x="5754488" y="2178104"/>
            <a:ext cx="12816378" cy="9415642"/>
            <a:chOff x="0" y="-406400"/>
            <a:chExt cx="12816377" cy="9415641"/>
          </a:xfrm>
        </p:grpSpPr>
        <p:sp>
          <p:nvSpPr>
            <p:cNvPr id="297" name="7 Rectángulo"/>
            <p:cNvSpPr/>
            <p:nvPr/>
          </p:nvSpPr>
          <p:spPr>
            <a:xfrm>
              <a:off x="-1" y="-406400"/>
              <a:ext cx="12816379" cy="9415642"/>
            </a:xfrm>
            <a:prstGeom prst="rect">
              <a:avLst/>
            </a:prstGeom>
            <a:solidFill>
              <a:schemeClr val="accent6">
                <a:lumOff val="-2549"/>
              </a:schemeClr>
            </a:solidFill>
            <a:ln w="9525" cap="flat">
              <a:solidFill>
                <a:schemeClr val="accent6">
                  <a:lumOff val="-2549"/>
                </a:schemeClr>
              </a:solidFill>
              <a:prstDash val="solid"/>
              <a:round/>
            </a:ln>
            <a:effectLst/>
          </p:spPr>
          <p:txBody>
            <a:bodyPr wrap="square" lIns="0" tIns="0" rIns="0" bIns="0" numCol="1" anchor="ctr">
              <a:noAutofit/>
            </a:bodyPr>
            <a:lstStyle/>
            <a:p>
              <a:pPr algn="ctr">
                <a:defRPr>
                  <a:latin typeface="Segoe UI"/>
                  <a:ea typeface="Segoe UI"/>
                  <a:cs typeface="Segoe UI"/>
                  <a:sym typeface="Segoe UI"/>
                </a:defRPr>
              </a:pPr>
              <a:endParaRPr/>
            </a:p>
          </p:txBody>
        </p:sp>
        <p:grpSp>
          <p:nvGrpSpPr>
            <p:cNvPr id="300" name="9 Rectángulo"/>
            <p:cNvGrpSpPr/>
            <p:nvPr/>
          </p:nvGrpSpPr>
          <p:grpSpPr>
            <a:xfrm>
              <a:off x="0" y="-35063"/>
              <a:ext cx="12816377" cy="1043055"/>
              <a:chOff x="0" y="0"/>
              <a:chExt cx="12816376" cy="1043053"/>
            </a:xfrm>
          </p:grpSpPr>
          <p:sp>
            <p:nvSpPr>
              <p:cNvPr id="298" name="Rectangle"/>
              <p:cNvSpPr/>
              <p:nvPr/>
            </p:nvSpPr>
            <p:spPr>
              <a:xfrm>
                <a:off x="0" y="0"/>
                <a:ext cx="12816377" cy="1043054"/>
              </a:xfrm>
              <a:prstGeom prst="rect">
                <a:avLst/>
              </a:prstGeom>
              <a:solidFill>
                <a:schemeClr val="accent3">
                  <a:lumOff val="-8588"/>
                </a:schemeClr>
              </a:solidFill>
              <a:ln w="12700" cap="flat">
                <a:noFill/>
                <a:miter lim="400000"/>
              </a:ln>
              <a:effectLst/>
            </p:spPr>
            <p:txBody>
              <a:bodyPr wrap="square" lIns="0" tIns="0" rIns="0" bIns="0" numCol="1" anchor="ctr">
                <a:noAutofit/>
              </a:bodyPr>
              <a:lstStyle/>
              <a:p>
                <a:pPr algn="ctr"/>
                <a:endParaRPr/>
              </a:p>
            </p:txBody>
          </p:sp>
          <p:sp>
            <p:nvSpPr>
              <p:cNvPr id="299" name="Many Improvements in Human Well-Being"/>
              <p:cNvSpPr txBox="1"/>
              <p:nvPr/>
            </p:nvSpPr>
            <p:spPr>
              <a:xfrm>
                <a:off x="0" y="215670"/>
                <a:ext cx="12816377" cy="6117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4000">
                    <a:solidFill>
                      <a:srgbClr val="FFFFFF"/>
                    </a:solidFill>
                    <a:latin typeface="Oswald"/>
                    <a:ea typeface="Oswald"/>
                    <a:cs typeface="Oswald"/>
                    <a:sym typeface="Oswald"/>
                  </a:defRPr>
                </a:lvl1pPr>
              </a:lstStyle>
              <a:p>
                <a:r>
                  <a:rPr lang="es-ES" dirty="0" smtClean="0"/>
                  <a:t>Muchos avances en términos de bienestar</a:t>
                </a:r>
                <a:endParaRPr dirty="0"/>
              </a:p>
            </p:txBody>
          </p:sp>
        </p:grpSp>
      </p:grpSp>
      <p:pic>
        <p:nvPicPr>
          <p:cNvPr id="302" name="Group 3" descr="Group 3"/>
          <p:cNvPicPr>
            <a:picLocks noChangeAspect="1"/>
          </p:cNvPicPr>
          <p:nvPr/>
        </p:nvPicPr>
        <p:blipFill>
          <a:blip r:embed="rId3">
            <a:extLst/>
          </a:blip>
          <a:stretch>
            <a:fillRect/>
          </a:stretch>
        </p:blipFill>
        <p:spPr>
          <a:xfrm>
            <a:off x="6197019" y="4120353"/>
            <a:ext cx="11999049" cy="6853040"/>
          </a:xfrm>
          <a:prstGeom prst="rect">
            <a:avLst/>
          </a:prstGeom>
          <a:ln w="50800">
            <a:solidFill>
              <a:schemeClr val="accent3">
                <a:lumOff val="-8588"/>
              </a:schemeClr>
            </a:solidFill>
            <a:miter lim="400000"/>
          </a:ln>
        </p:spPr>
      </p:pic>
      <p:sp>
        <p:nvSpPr>
          <p:cNvPr id="303" name="1 Marcador de número de diapositiva"/>
          <p:cNvSpPr txBox="1">
            <a:spLocks noGrp="1"/>
          </p:cNvSpPr>
          <p:nvPr>
            <p:ph type="sldNum" sz="quarter" idx="2"/>
          </p:nvPr>
        </p:nvSpPr>
        <p:spPr>
          <a:xfrm>
            <a:off x="23052779" y="13035074"/>
            <a:ext cx="332479" cy="481322"/>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8</a:t>
            </a:fld>
            <a:endParaRPr/>
          </a:p>
        </p:txBody>
      </p:sp>
      <p:sp>
        <p:nvSpPr>
          <p:cNvPr id="304" name="2 Marcador de texto"/>
          <p:cNvSpPr txBox="1">
            <a:spLocks noGrp="1"/>
          </p:cNvSpPr>
          <p:nvPr>
            <p:ph type="body" sz="quarter" idx="1"/>
          </p:nvPr>
        </p:nvSpPr>
        <p:spPr>
          <a:xfrm>
            <a:off x="714581" y="535751"/>
            <a:ext cx="22907926" cy="946737"/>
          </a:xfrm>
          <a:prstGeom prst="rect">
            <a:avLst/>
          </a:prstGeom>
        </p:spPr>
        <p:txBody>
          <a:bodyPr anchor="ctr">
            <a:normAutofit lnSpcReduction="10000"/>
          </a:bodyPr>
          <a:lstStyle/>
          <a:p>
            <a:pPr defTabSz="2320771">
              <a:lnSpc>
                <a:spcPct val="100000"/>
              </a:lnSpc>
              <a:spcBef>
                <a:spcPts val="1300"/>
              </a:spcBef>
              <a:defRPr sz="5760">
                <a:solidFill>
                  <a:srgbClr val="1F1F1F"/>
                </a:solidFill>
                <a:latin typeface="Oswald"/>
                <a:ea typeface="Oswald"/>
                <a:cs typeface="Oswald"/>
                <a:sym typeface="Oswald"/>
              </a:defRPr>
            </a:pPr>
            <a:r>
              <a:rPr lang="es-ES" dirty="0" smtClean="0"/>
              <a:t>Progreso del bienestar humano </a:t>
            </a:r>
            <a:r>
              <a:rPr lang="es-ES" dirty="0" smtClean="0">
                <a:solidFill>
                  <a:schemeClr val="accent3">
                    <a:lumOff val="-8588"/>
                  </a:schemeClr>
                </a:solidFill>
              </a:rPr>
              <a:t>en</a:t>
            </a:r>
            <a:r>
              <a:rPr dirty="0" smtClean="0">
                <a:solidFill>
                  <a:schemeClr val="accent3">
                    <a:lumOff val="-8588"/>
                  </a:schemeClr>
                </a:solidFill>
              </a:rPr>
              <a:t> </a:t>
            </a:r>
            <a:r>
              <a:rPr lang="es-ES" dirty="0" smtClean="0">
                <a:solidFill>
                  <a:schemeClr val="accent3">
                    <a:lumOff val="-8588"/>
                  </a:schemeClr>
                </a:solidFill>
              </a:rPr>
              <a:t>los últimos 25 años</a:t>
            </a:r>
            <a:endParaRPr dirty="0">
              <a:solidFill>
                <a:schemeClr val="accent3">
                  <a:lumOff val="-8588"/>
                </a:schemeClr>
              </a:solidFill>
            </a:endParaRPr>
          </a:p>
        </p:txBody>
      </p:sp>
      <p:sp>
        <p:nvSpPr>
          <p:cNvPr id="305" name="Documento 7"/>
          <p:cNvSpPr/>
          <p:nvPr/>
        </p:nvSpPr>
        <p:spPr>
          <a:xfrm rot="10800000">
            <a:off x="-25045" y="12010093"/>
            <a:ext cx="24434090" cy="1694524"/>
          </a:xfrm>
          <a:custGeom>
            <a:avLst/>
            <a:gdLst/>
            <a:ahLst/>
            <a:cxnLst>
              <a:cxn ang="0">
                <a:pos x="wd2" y="hd2"/>
              </a:cxn>
              <a:cxn ang="5400000">
                <a:pos x="wd2" y="hd2"/>
              </a:cxn>
              <a:cxn ang="10800000">
                <a:pos x="wd2" y="hd2"/>
              </a:cxn>
              <a:cxn ang="16200000">
                <a:pos x="wd2" y="hd2"/>
              </a:cxn>
            </a:cxnLst>
            <a:rect l="0" t="0" r="r" b="b"/>
            <a:pathLst>
              <a:path w="21600" h="20953" extrusionOk="0">
                <a:moveTo>
                  <a:pt x="0" y="0"/>
                </a:moveTo>
                <a:lnTo>
                  <a:pt x="21600" y="0"/>
                </a:lnTo>
                <a:lnTo>
                  <a:pt x="21600" y="11262"/>
                </a:lnTo>
                <a:cubicBezTo>
                  <a:pt x="20927" y="13550"/>
                  <a:pt x="19275" y="7721"/>
                  <a:pt x="17763" y="8292"/>
                </a:cubicBezTo>
                <a:cubicBezTo>
                  <a:pt x="16251" y="8863"/>
                  <a:pt x="15576" y="14053"/>
                  <a:pt x="14028" y="14018"/>
                </a:cubicBezTo>
                <a:cubicBezTo>
                  <a:pt x="12480" y="13983"/>
                  <a:pt x="12401" y="9571"/>
                  <a:pt x="10216" y="9689"/>
                </a:cubicBezTo>
                <a:cubicBezTo>
                  <a:pt x="8107" y="9480"/>
                  <a:pt x="7483" y="20207"/>
                  <a:pt x="6156" y="20904"/>
                </a:cubicBezTo>
                <a:cubicBezTo>
                  <a:pt x="4829" y="21600"/>
                  <a:pt x="3549" y="14715"/>
                  <a:pt x="2253" y="13867"/>
                </a:cubicBezTo>
                <a:cubicBezTo>
                  <a:pt x="1317" y="12564"/>
                  <a:pt x="1006" y="12783"/>
                  <a:pt x="0" y="13114"/>
                </a:cubicBezTo>
                <a:lnTo>
                  <a:pt x="0" y="0"/>
                </a:lnTo>
                <a:close/>
              </a:path>
            </a:pathLst>
          </a:custGeom>
          <a:solidFill>
            <a:schemeClr val="accent3"/>
          </a:solidFill>
          <a:ln w="28575">
            <a:solidFill>
              <a:srgbClr val="FFFFFF"/>
            </a:solidFill>
          </a:ln>
        </p:spPr>
        <p:txBody>
          <a:bodyPr lIns="0" tIns="0" rIns="0" bIns="0" anchor="ctr"/>
          <a:lstStyle/>
          <a:p>
            <a:pPr algn="ctr"/>
            <a:endParaRPr/>
          </a:p>
        </p:txBody>
      </p:sp>
      <p:sp>
        <p:nvSpPr>
          <p:cNvPr id="306" name="Conector recto 19"/>
          <p:cNvSpPr/>
          <p:nvPr/>
        </p:nvSpPr>
        <p:spPr>
          <a:xfrm flipH="1">
            <a:off x="8010262" y="10005251"/>
            <a:ext cx="2270" cy="1997363"/>
          </a:xfrm>
          <a:prstGeom prst="line">
            <a:avLst/>
          </a:prstGeom>
          <a:ln w="3175">
            <a:solidFill>
              <a:schemeClr val="accent2">
                <a:alpha val="72157"/>
              </a:schemeClr>
            </a:solidFill>
          </a:ln>
        </p:spPr>
        <p:txBody>
          <a:bodyPr lIns="45719" rIns="45719"/>
          <a:lstStyle/>
          <a:p>
            <a:endParaRPr/>
          </a:p>
        </p:txBody>
      </p:sp>
      <p:sp>
        <p:nvSpPr>
          <p:cNvPr id="307" name="Conector recto 23"/>
          <p:cNvSpPr/>
          <p:nvPr/>
        </p:nvSpPr>
        <p:spPr>
          <a:xfrm flipH="1">
            <a:off x="12178431" y="8236883"/>
            <a:ext cx="3" cy="4249752"/>
          </a:xfrm>
          <a:prstGeom prst="line">
            <a:avLst/>
          </a:prstGeom>
          <a:ln w="3175">
            <a:solidFill>
              <a:schemeClr val="accent2">
                <a:alpha val="72157"/>
              </a:schemeClr>
            </a:solidFill>
          </a:ln>
        </p:spPr>
        <p:txBody>
          <a:bodyPr lIns="45719" rIns="45719"/>
          <a:lstStyle/>
          <a:p>
            <a:endParaRPr/>
          </a:p>
        </p:txBody>
      </p:sp>
      <p:sp>
        <p:nvSpPr>
          <p:cNvPr id="308" name="Conector recto 29"/>
          <p:cNvSpPr/>
          <p:nvPr/>
        </p:nvSpPr>
        <p:spPr>
          <a:xfrm flipH="1">
            <a:off x="16973576" y="9462442"/>
            <a:ext cx="3" cy="2553036"/>
          </a:xfrm>
          <a:prstGeom prst="line">
            <a:avLst/>
          </a:prstGeom>
          <a:ln w="3175">
            <a:solidFill>
              <a:schemeClr val="accent2">
                <a:alpha val="72157"/>
              </a:schemeClr>
            </a:solidFill>
          </a:ln>
        </p:spPr>
        <p:txBody>
          <a:bodyPr lIns="45719" rIns="45719"/>
          <a:lstStyle/>
          <a:p>
            <a:endParaRPr/>
          </a:p>
        </p:txBody>
      </p:sp>
      <p:sp>
        <p:nvSpPr>
          <p:cNvPr id="309" name="63 Elipse"/>
          <p:cNvSpPr/>
          <p:nvPr/>
        </p:nvSpPr>
        <p:spPr>
          <a:xfrm rot="10800000">
            <a:off x="15175518" y="4848865"/>
            <a:ext cx="336023" cy="336041"/>
          </a:xfrm>
          <a:prstGeom prst="ellipse">
            <a:avLst/>
          </a:prstGeom>
          <a:solidFill>
            <a:schemeClr val="accent1">
              <a:satOff val="-26285"/>
              <a:lumOff val="-11764"/>
            </a:schemeClr>
          </a:solidFill>
          <a:ln w="38100">
            <a:solidFill>
              <a:srgbClr val="FFFFFF"/>
            </a:solidFill>
          </a:ln>
        </p:spPr>
        <p:txBody>
          <a:bodyPr lIns="0" tIns="0" rIns="0" bIns="0" anchor="ctr"/>
          <a:lstStyle/>
          <a:p>
            <a:pPr algn="ctr">
              <a:defRPr sz="2900">
                <a:solidFill>
                  <a:srgbClr val="595959"/>
                </a:solidFill>
                <a:latin typeface="Segoe UI"/>
                <a:ea typeface="Segoe UI"/>
                <a:cs typeface="Segoe UI"/>
                <a:sym typeface="Segoe UI"/>
              </a:defRPr>
            </a:pPr>
            <a:endParaRPr/>
          </a:p>
        </p:txBody>
      </p:sp>
      <p:sp>
        <p:nvSpPr>
          <p:cNvPr id="310" name="Source: Patrick Webb’s Keynote Presentation at the International Symposium on Sustainable Food Systems for Healthy Diets and Improved Nutrition, Rome, Italy 2016.…"/>
          <p:cNvSpPr txBox="1"/>
          <p:nvPr/>
        </p:nvSpPr>
        <p:spPr>
          <a:xfrm>
            <a:off x="5985279" y="11709912"/>
            <a:ext cx="12413442" cy="4670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300"/>
            </a:pPr>
            <a:r>
              <a:t>Source: Patrick Webb’s Keynote Presentation at the International Symposium on Sustainable Food Systems for Healthy Diets and Improved Nutrition, Rome, Italy 2016.</a:t>
            </a:r>
          </a:p>
          <a:p>
            <a:pPr>
              <a:defRPr sz="1300"/>
            </a:pPr>
            <a:r>
              <a:t>Source: Global Panel (2016) Foresight Report</a:t>
            </a:r>
          </a:p>
        </p:txBody>
      </p:sp>
      <p:grpSp>
        <p:nvGrpSpPr>
          <p:cNvPr id="319" name="Grupo 13"/>
          <p:cNvGrpSpPr/>
          <p:nvPr/>
        </p:nvGrpSpPr>
        <p:grpSpPr>
          <a:xfrm>
            <a:off x="2086580" y="4091291"/>
            <a:ext cx="22548085" cy="6371789"/>
            <a:chOff x="-16176295" y="0"/>
            <a:chExt cx="22548084" cy="6371788"/>
          </a:xfrm>
        </p:grpSpPr>
        <p:grpSp>
          <p:nvGrpSpPr>
            <p:cNvPr id="315" name="Grupo 2"/>
            <p:cNvGrpSpPr/>
            <p:nvPr/>
          </p:nvGrpSpPr>
          <p:grpSpPr>
            <a:xfrm>
              <a:off x="-16176296" y="0"/>
              <a:ext cx="22548085" cy="6371789"/>
              <a:chOff x="-16176295" y="0"/>
              <a:chExt cx="22548083" cy="6371788"/>
            </a:xfrm>
          </p:grpSpPr>
          <p:sp>
            <p:nvSpPr>
              <p:cNvPr id="311" name="Elipse 61"/>
              <p:cNvSpPr/>
              <p:nvPr/>
            </p:nvSpPr>
            <p:spPr>
              <a:xfrm rot="2706211">
                <a:off x="933123" y="933123"/>
                <a:ext cx="4505543" cy="4505543"/>
              </a:xfrm>
              <a:prstGeom prst="ellipse">
                <a:avLst/>
              </a:prstGeom>
              <a:solidFill>
                <a:schemeClr val="accent4"/>
              </a:solidFill>
              <a:ln w="9525" cap="flat">
                <a:solidFill>
                  <a:srgbClr val="FFFFFF"/>
                </a:solidFill>
                <a:prstDash val="solid"/>
                <a:round/>
              </a:ln>
              <a:effectLst/>
            </p:spPr>
            <p:txBody>
              <a:bodyPr wrap="square" lIns="0" tIns="0" rIns="0" bIns="0" numCol="1" anchor="ctr">
                <a:noAutofit/>
              </a:bodyPr>
              <a:lstStyle/>
              <a:p>
                <a:pPr algn="ctr">
                  <a:defRPr sz="8000">
                    <a:latin typeface="Oswald"/>
                    <a:ea typeface="Oswald"/>
                    <a:cs typeface="Oswald"/>
                    <a:sym typeface="Oswald"/>
                  </a:defRPr>
                </a:pPr>
                <a:endParaRPr/>
              </a:p>
            </p:txBody>
          </p:sp>
          <p:grpSp>
            <p:nvGrpSpPr>
              <p:cNvPr id="314" name="30 Elipse"/>
              <p:cNvGrpSpPr/>
              <p:nvPr/>
            </p:nvGrpSpPr>
            <p:grpSpPr>
              <a:xfrm>
                <a:off x="-16176296" y="1033246"/>
                <a:ext cx="21514839" cy="4305297"/>
                <a:chOff x="-17209541" y="0"/>
                <a:chExt cx="21514837" cy="4305295"/>
              </a:xfrm>
            </p:grpSpPr>
            <p:sp>
              <p:nvSpPr>
                <p:cNvPr id="312" name="Circle"/>
                <p:cNvSpPr/>
                <p:nvPr/>
              </p:nvSpPr>
              <p:spPr>
                <a:xfrm>
                  <a:off x="-1" y="0"/>
                  <a:ext cx="4305298" cy="4305296"/>
                </a:xfrm>
                <a:prstGeom prst="ellipse">
                  <a:avLst/>
                </a:prstGeom>
                <a:solidFill>
                  <a:srgbClr val="FFFFFF"/>
                </a:solidFill>
                <a:ln w="12700" cap="flat">
                  <a:noFill/>
                  <a:miter lim="400000"/>
                </a:ln>
                <a:effectLst/>
              </p:spPr>
              <p:txBody>
                <a:bodyPr wrap="square" lIns="0" tIns="0" rIns="0" bIns="0" numCol="1" anchor="ctr">
                  <a:noAutofit/>
                </a:bodyPr>
                <a:lstStyle/>
                <a:p>
                  <a:pPr algn="ctr" defTabSz="679604">
                    <a:defRPr sz="2700">
                      <a:solidFill>
                        <a:srgbClr val="404040"/>
                      </a:solidFill>
                      <a:latin typeface="Oswald"/>
                      <a:ea typeface="Oswald"/>
                      <a:cs typeface="Oswald"/>
                      <a:sym typeface="Oswald"/>
                    </a:defRPr>
                  </a:pPr>
                  <a:endParaRPr/>
                </a:p>
              </p:txBody>
            </p:sp>
            <p:sp>
              <p:nvSpPr>
                <p:cNvPr id="313" name="Today 30% people affected by malnutrition"/>
                <p:cNvSpPr txBox="1"/>
                <p:nvPr/>
              </p:nvSpPr>
              <p:spPr>
                <a:xfrm>
                  <a:off x="-17209542" y="887728"/>
                  <a:ext cx="3044304" cy="2529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679604">
                    <a:defRPr sz="4000" b="1">
                      <a:solidFill>
                        <a:srgbClr val="404040"/>
                      </a:solidFill>
                      <a:latin typeface="Oswald"/>
                      <a:ea typeface="Oswald"/>
                      <a:cs typeface="Oswald"/>
                      <a:sym typeface="Oswald"/>
                    </a:defRPr>
                  </a:lvl1pPr>
                </a:lstStyle>
                <a:p>
                  <a:r>
                    <a:t>Today 30% people affected by malnutrition</a:t>
                  </a:r>
                </a:p>
              </p:txBody>
            </p:sp>
          </p:grpSp>
        </p:grpSp>
        <p:grpSp>
          <p:nvGrpSpPr>
            <p:cNvPr id="318" name="46 Elipse"/>
            <p:cNvGrpSpPr/>
            <p:nvPr/>
          </p:nvGrpSpPr>
          <p:grpSpPr>
            <a:xfrm>
              <a:off x="600803" y="625491"/>
              <a:ext cx="1607501" cy="1609233"/>
              <a:chOff x="0" y="0"/>
              <a:chExt cx="1607500" cy="1609232"/>
            </a:xfrm>
          </p:grpSpPr>
          <p:sp>
            <p:nvSpPr>
              <p:cNvPr id="316" name="Circle"/>
              <p:cNvSpPr/>
              <p:nvPr/>
            </p:nvSpPr>
            <p:spPr>
              <a:xfrm>
                <a:off x="-1" y="-1"/>
                <a:ext cx="1607502" cy="1609234"/>
              </a:xfrm>
              <a:prstGeom prst="ellipse">
                <a:avLst/>
              </a:prstGeom>
              <a:solidFill>
                <a:schemeClr val="accent4">
                  <a:alpha val="90000"/>
                </a:schemeClr>
              </a:solidFill>
              <a:ln w="12700" cap="flat">
                <a:noFill/>
                <a:miter lim="400000"/>
              </a:ln>
              <a:effectLst/>
            </p:spPr>
            <p:txBody>
              <a:bodyPr wrap="square" lIns="0" tIns="0" rIns="0" bIns="0" numCol="1" anchor="ctr">
                <a:noAutofit/>
              </a:bodyPr>
              <a:lstStyle/>
              <a:p>
                <a:pPr algn="ctr" defTabSz="679604">
                  <a:defRPr>
                    <a:solidFill>
                      <a:srgbClr val="FFFFFF"/>
                    </a:solidFill>
                  </a:defRPr>
                </a:pPr>
                <a:endParaRPr/>
              </a:p>
            </p:txBody>
          </p:sp>
          <p:sp>
            <p:nvSpPr>
              <p:cNvPr id="317" name="Tomorrow…"/>
              <p:cNvSpPr txBox="1"/>
              <p:nvPr/>
            </p:nvSpPr>
            <p:spPr>
              <a:xfrm>
                <a:off x="26392" y="619196"/>
                <a:ext cx="1491811"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679604">
                  <a:defRPr sz="1800" b="1">
                    <a:solidFill>
                      <a:srgbClr val="FFFFFF"/>
                    </a:solidFill>
                    <a:latin typeface="Oswald"/>
                    <a:ea typeface="Oswald"/>
                    <a:cs typeface="Oswald"/>
                    <a:sym typeface="Oswald"/>
                  </a:defRPr>
                </a:lvl1pPr>
              </a:lstStyle>
              <a:p>
                <a:r>
                  <a:rPr lang="es-ES" dirty="0" smtClean="0"/>
                  <a:t>Mañana</a:t>
                </a:r>
                <a:r>
                  <a:rPr dirty="0" smtClean="0"/>
                  <a:t>…</a:t>
                </a:r>
                <a:endParaRPr dirty="0"/>
              </a:p>
            </p:txBody>
          </p:sp>
        </p:grpSp>
      </p:grpSp>
      <p:grpSp>
        <p:nvGrpSpPr>
          <p:cNvPr id="328" name="Grupo 10"/>
          <p:cNvGrpSpPr/>
          <p:nvPr/>
        </p:nvGrpSpPr>
        <p:grpSpPr>
          <a:xfrm>
            <a:off x="278574" y="4834084"/>
            <a:ext cx="4837866" cy="4813176"/>
            <a:chOff x="600803" y="625492"/>
            <a:chExt cx="4837864" cy="4813175"/>
          </a:xfrm>
        </p:grpSpPr>
        <p:grpSp>
          <p:nvGrpSpPr>
            <p:cNvPr id="324" name="Grupo 1"/>
            <p:cNvGrpSpPr/>
            <p:nvPr/>
          </p:nvGrpSpPr>
          <p:grpSpPr>
            <a:xfrm>
              <a:off x="933123" y="933123"/>
              <a:ext cx="4505544" cy="4505544"/>
              <a:chOff x="933123" y="933123"/>
              <a:chExt cx="4505543" cy="4505543"/>
            </a:xfrm>
          </p:grpSpPr>
          <p:sp>
            <p:nvSpPr>
              <p:cNvPr id="320" name="Lágrima 66"/>
              <p:cNvSpPr/>
              <p:nvPr/>
            </p:nvSpPr>
            <p:spPr>
              <a:xfrm rot="2706211">
                <a:off x="933123" y="933123"/>
                <a:ext cx="4505543" cy="450554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accent3"/>
              </a:solidFill>
              <a:ln w="9525" cap="flat">
                <a:solidFill>
                  <a:srgbClr val="FFFFFF"/>
                </a:solidFill>
                <a:prstDash val="solid"/>
                <a:round/>
              </a:ln>
              <a:effectLst/>
            </p:spPr>
            <p:txBody>
              <a:bodyPr wrap="square" lIns="0" tIns="0" rIns="0" bIns="0" numCol="1" anchor="ctr">
                <a:noAutofit/>
              </a:bodyPr>
              <a:lstStyle/>
              <a:p>
                <a:pPr algn="ctr">
                  <a:defRPr sz="8000">
                    <a:latin typeface="Oswald"/>
                    <a:ea typeface="Oswald"/>
                    <a:cs typeface="Oswald"/>
                    <a:sym typeface="Oswald"/>
                  </a:defRPr>
                </a:pPr>
                <a:endParaRPr/>
              </a:p>
            </p:txBody>
          </p:sp>
          <p:grpSp>
            <p:nvGrpSpPr>
              <p:cNvPr id="323" name="30 Elipse"/>
              <p:cNvGrpSpPr/>
              <p:nvPr/>
            </p:nvGrpSpPr>
            <p:grpSpPr>
              <a:xfrm>
                <a:off x="1033245" y="1033247"/>
                <a:ext cx="4305299" cy="4305297"/>
                <a:chOff x="-1" y="0"/>
                <a:chExt cx="4305298" cy="4305296"/>
              </a:xfrm>
            </p:grpSpPr>
            <p:sp>
              <p:nvSpPr>
                <p:cNvPr id="321" name="Circle"/>
                <p:cNvSpPr/>
                <p:nvPr/>
              </p:nvSpPr>
              <p:spPr>
                <a:xfrm>
                  <a:off x="-1" y="0"/>
                  <a:ext cx="4305298" cy="4305296"/>
                </a:xfrm>
                <a:prstGeom prst="ellipse">
                  <a:avLst/>
                </a:prstGeom>
                <a:solidFill>
                  <a:srgbClr val="FFFFFF"/>
                </a:solidFill>
                <a:ln w="12700" cap="flat">
                  <a:noFill/>
                  <a:miter lim="400000"/>
                </a:ln>
                <a:effectLst/>
              </p:spPr>
              <p:txBody>
                <a:bodyPr wrap="square" lIns="0" tIns="0" rIns="0" bIns="0" numCol="1" anchor="ctr">
                  <a:noAutofit/>
                </a:bodyPr>
                <a:lstStyle/>
                <a:p>
                  <a:pPr algn="ctr" defTabSz="679604">
                    <a:defRPr sz="2700">
                      <a:solidFill>
                        <a:srgbClr val="404040"/>
                      </a:solidFill>
                      <a:latin typeface="Oswald"/>
                      <a:ea typeface="Oswald"/>
                      <a:cs typeface="Oswald"/>
                      <a:sym typeface="Oswald"/>
                    </a:defRPr>
                  </a:pPr>
                  <a:endParaRPr/>
                </a:p>
              </p:txBody>
            </p:sp>
            <p:sp>
              <p:nvSpPr>
                <p:cNvPr id="322" name="Today 30% people affected by malnutrition"/>
                <p:cNvSpPr txBox="1"/>
                <p:nvPr/>
              </p:nvSpPr>
              <p:spPr>
                <a:xfrm>
                  <a:off x="342314" y="567601"/>
                  <a:ext cx="3332487" cy="31700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679604">
                    <a:defRPr sz="4000" b="1">
                      <a:solidFill>
                        <a:srgbClr val="404040"/>
                      </a:solidFill>
                      <a:latin typeface="Oswald"/>
                      <a:ea typeface="Oswald"/>
                      <a:cs typeface="Oswald"/>
                      <a:sym typeface="Oswald"/>
                    </a:defRPr>
                  </a:lvl1pPr>
                </a:lstStyle>
                <a:p>
                  <a:r>
                    <a:rPr lang="es-ES" dirty="0" smtClean="0"/>
                    <a:t>Hoy</a:t>
                  </a:r>
                  <a:r>
                    <a:rPr dirty="0" smtClean="0"/>
                    <a:t> </a:t>
                  </a:r>
                  <a:r>
                    <a:rPr dirty="0"/>
                    <a:t>30% </a:t>
                  </a:r>
                  <a:r>
                    <a:rPr lang="es-ES" dirty="0" smtClean="0"/>
                    <a:t>personas</a:t>
                  </a:r>
                  <a:r>
                    <a:rPr dirty="0" smtClean="0"/>
                    <a:t> </a:t>
                  </a:r>
                  <a:r>
                    <a:rPr lang="es-ES" dirty="0" smtClean="0"/>
                    <a:t>afectadas por malnutrición</a:t>
                  </a:r>
                  <a:endParaRPr dirty="0"/>
                </a:p>
              </p:txBody>
            </p:sp>
          </p:grpSp>
        </p:grpSp>
        <p:grpSp>
          <p:nvGrpSpPr>
            <p:cNvPr id="327" name="46 Elipse"/>
            <p:cNvGrpSpPr/>
            <p:nvPr/>
          </p:nvGrpSpPr>
          <p:grpSpPr>
            <a:xfrm>
              <a:off x="600803" y="625492"/>
              <a:ext cx="1607501" cy="1609233"/>
              <a:chOff x="0" y="0"/>
              <a:chExt cx="1607500" cy="1609232"/>
            </a:xfrm>
          </p:grpSpPr>
          <p:sp>
            <p:nvSpPr>
              <p:cNvPr id="325" name="Circle"/>
              <p:cNvSpPr/>
              <p:nvPr/>
            </p:nvSpPr>
            <p:spPr>
              <a:xfrm>
                <a:off x="-1" y="-1"/>
                <a:ext cx="1607502" cy="1609234"/>
              </a:xfrm>
              <a:prstGeom prst="ellipse">
                <a:avLst/>
              </a:prstGeom>
              <a:solidFill>
                <a:schemeClr val="accent3">
                  <a:alpha val="90000"/>
                </a:schemeClr>
              </a:solidFill>
              <a:ln w="12700" cap="flat">
                <a:noFill/>
                <a:miter lim="400000"/>
              </a:ln>
              <a:effectLst/>
            </p:spPr>
            <p:txBody>
              <a:bodyPr wrap="square" lIns="0" tIns="0" rIns="0" bIns="0" numCol="1" anchor="ctr">
                <a:noAutofit/>
              </a:bodyPr>
              <a:lstStyle/>
              <a:p>
                <a:pPr algn="ctr" defTabSz="679604">
                  <a:defRPr>
                    <a:solidFill>
                      <a:srgbClr val="FFFFFF"/>
                    </a:solidFill>
                  </a:defRPr>
                </a:pPr>
                <a:endParaRPr/>
              </a:p>
            </p:txBody>
          </p:sp>
          <p:sp>
            <p:nvSpPr>
              <p:cNvPr id="326" name="TODAY…"/>
              <p:cNvSpPr txBox="1"/>
              <p:nvPr/>
            </p:nvSpPr>
            <p:spPr>
              <a:xfrm>
                <a:off x="235412" y="619196"/>
                <a:ext cx="1136675"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679604">
                  <a:defRPr sz="1800" b="1">
                    <a:solidFill>
                      <a:srgbClr val="FFFFFF"/>
                    </a:solidFill>
                    <a:latin typeface="Oswald"/>
                    <a:ea typeface="Oswald"/>
                    <a:cs typeface="Oswald"/>
                    <a:sym typeface="Oswald"/>
                  </a:defRPr>
                </a:lvl1pPr>
              </a:lstStyle>
              <a:p>
                <a:r>
                  <a:rPr lang="es-ES" dirty="0" smtClean="0"/>
                  <a:t>HOY</a:t>
                </a:r>
                <a:r>
                  <a:rPr dirty="0" smtClean="0"/>
                  <a:t>…</a:t>
                </a:r>
                <a:endParaRPr dirty="0"/>
              </a:p>
            </p:txBody>
          </p:sp>
        </p:grpSp>
      </p:grpSp>
      <p:sp>
        <p:nvSpPr>
          <p:cNvPr id="329" name="By 2035 malnutrition could affect 50% people"/>
          <p:cNvSpPr txBox="1"/>
          <p:nvPr/>
        </p:nvSpPr>
        <p:spPr>
          <a:xfrm>
            <a:off x="20078246" y="5692136"/>
            <a:ext cx="3307011" cy="3170099"/>
          </a:xfrm>
          <a:prstGeom prst="rect">
            <a:avLst/>
          </a:prstGeom>
          <a:ln w="12700">
            <a:miter lim="400000"/>
          </a:ln>
          <a:extLst>
            <a:ext uri="{C572A759-6A51-4108-AA02-DFA0A04FC94B}">
              <ma14:wrappingTextBoxFlag xmlns:ma14="http://schemas.microsoft.com/office/mac/drawingml/2011/main" val="1"/>
            </a:ext>
          </a:extLst>
        </p:spPr>
        <p:txBody>
          <a:bodyPr wrap="square" lIns="45719" rIns="45719" anchor="ctr">
            <a:spAutoFit/>
          </a:bodyPr>
          <a:lstStyle>
            <a:lvl1pPr algn="ctr" defTabSz="679604">
              <a:defRPr sz="4000" b="1">
                <a:solidFill>
                  <a:srgbClr val="404040"/>
                </a:solidFill>
                <a:latin typeface="Oswald"/>
                <a:ea typeface="Oswald"/>
                <a:cs typeface="Oswald"/>
                <a:sym typeface="Oswald"/>
              </a:defRPr>
            </a:lvl1pPr>
          </a:lstStyle>
          <a:p>
            <a:r>
              <a:rPr lang="es-ES" dirty="0" smtClean="0"/>
              <a:t>En</a:t>
            </a:r>
            <a:r>
              <a:rPr dirty="0" smtClean="0"/>
              <a:t> </a:t>
            </a:r>
            <a:r>
              <a:rPr dirty="0"/>
              <a:t>2035 </a:t>
            </a:r>
            <a:r>
              <a:rPr lang="es-ES" dirty="0" smtClean="0"/>
              <a:t>malnutrición</a:t>
            </a:r>
            <a:r>
              <a:rPr dirty="0" smtClean="0"/>
              <a:t> </a:t>
            </a:r>
            <a:r>
              <a:rPr lang="es-ES" dirty="0" smtClean="0"/>
              <a:t>afectará </a:t>
            </a:r>
          </a:p>
          <a:p>
            <a:r>
              <a:rPr dirty="0" smtClean="0"/>
              <a:t>50</a:t>
            </a:r>
            <a:r>
              <a:rPr dirty="0"/>
              <a:t>% </a:t>
            </a:r>
            <a:r>
              <a:rPr lang="es-ES" dirty="0" smtClean="0"/>
              <a:t>personas</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CustomShape 1"/>
          <p:cNvSpPr/>
          <p:nvPr/>
        </p:nvSpPr>
        <p:spPr>
          <a:xfrm>
            <a:off x="3555600" y="780622"/>
            <a:ext cx="17636400" cy="11646720"/>
          </a:xfrm>
          <a:prstGeom prst="rect">
            <a:avLst/>
          </a:prstGeom>
          <a:solidFill>
            <a:srgbClr val="EF7D00"/>
          </a:solidFill>
          <a:ln>
            <a:noFill/>
          </a:ln>
          <a:effectLst>
            <a:outerShdw blurRad="381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36" name="CustomShape 2"/>
          <p:cNvSpPr/>
          <p:nvPr/>
        </p:nvSpPr>
        <p:spPr>
          <a:xfrm>
            <a:off x="10709520" y="1941982"/>
            <a:ext cx="8744400" cy="1349280"/>
          </a:xfrm>
          <a:prstGeom prst="rect">
            <a:avLst/>
          </a:prstGeom>
          <a:solidFill>
            <a:srgbClr val="EF7D00"/>
          </a:solidFill>
          <a:ln>
            <a:noFill/>
          </a:ln>
          <a:effectLst>
            <a:outerShdw blurRad="381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37" name="CustomShape 3"/>
          <p:cNvSpPr/>
          <p:nvPr/>
        </p:nvSpPr>
        <p:spPr>
          <a:xfrm>
            <a:off x="10559760" y="1455982"/>
            <a:ext cx="10013040" cy="1266480"/>
          </a:xfrm>
          <a:prstGeom prst="rect">
            <a:avLst/>
          </a:prstGeom>
          <a:noFill/>
          <a:ln>
            <a:noFill/>
          </a:ln>
        </p:spPr>
        <p:style>
          <a:lnRef idx="0">
            <a:scrgbClr r="0" g="0" b="0"/>
          </a:lnRef>
          <a:fillRef idx="0">
            <a:scrgbClr r="0" g="0" b="0"/>
          </a:fillRef>
          <a:effectRef idx="0">
            <a:scrgbClr r="0" g="0" b="0"/>
          </a:effectRef>
          <a:fontRef idx="minor"/>
        </p:style>
        <p:txBody>
          <a:bodyPr lIns="137520" tIns="68400" rIns="137520" bIns="68400" anchor="ctr"/>
          <a:lstStyle/>
          <a:p>
            <a:pPr>
              <a:lnSpc>
                <a:spcPct val="100000"/>
              </a:lnSpc>
            </a:pPr>
            <a:r>
              <a:rPr lang="pt-BR" sz="3000" b="1" i="1" spc="-2">
                <a:solidFill>
                  <a:srgbClr val="FFFFFF"/>
                </a:solidFill>
                <a:latin typeface="Arial"/>
                <a:ea typeface="Arial"/>
              </a:rPr>
              <a:t>El “hambre” (desnutrición crónica) sigue en aumento.</a:t>
            </a:r>
            <a:endParaRPr lang="pt-BR" sz="3000" spc="-2">
              <a:latin typeface="Arial"/>
            </a:endParaRPr>
          </a:p>
          <a:p>
            <a:pPr>
              <a:lnSpc>
                <a:spcPct val="100000"/>
              </a:lnSpc>
            </a:pPr>
            <a:r>
              <a:rPr lang="pt-BR" sz="3000" b="1" spc="-2">
                <a:solidFill>
                  <a:srgbClr val="FFFFFF"/>
                </a:solidFill>
                <a:latin typeface="Arial"/>
                <a:ea typeface="Arial"/>
              </a:rPr>
              <a:t>La evidencia más reciente apunta a un aumento adicional. Se estima que 821 millones de personas están desnutridas en 2017. </a:t>
            </a:r>
            <a:endParaRPr lang="pt-BR" sz="3000" spc="-2">
              <a:latin typeface="Arial"/>
            </a:endParaRPr>
          </a:p>
        </p:txBody>
      </p:sp>
      <p:pic>
        <p:nvPicPr>
          <p:cNvPr id="438" name="Picture 9"/>
          <p:cNvPicPr/>
          <p:nvPr/>
        </p:nvPicPr>
        <p:blipFill>
          <a:blip r:embed="rId3"/>
          <a:srcRect b="10500"/>
          <a:stretch/>
        </p:blipFill>
        <p:spPr>
          <a:xfrm>
            <a:off x="11259960" y="3505216"/>
            <a:ext cx="8612640" cy="6971040"/>
          </a:xfrm>
          <a:prstGeom prst="rect">
            <a:avLst/>
          </a:prstGeom>
          <a:ln>
            <a:noFill/>
          </a:ln>
        </p:spPr>
      </p:pic>
      <p:pic>
        <p:nvPicPr>
          <p:cNvPr id="439" name="Picture 3"/>
          <p:cNvPicPr/>
          <p:nvPr/>
        </p:nvPicPr>
        <p:blipFill>
          <a:blip r:embed="rId4"/>
          <a:stretch/>
        </p:blipFill>
        <p:spPr>
          <a:xfrm>
            <a:off x="3556320" y="781342"/>
            <a:ext cx="6829200" cy="9653040"/>
          </a:xfrm>
          <a:prstGeom prst="rect">
            <a:avLst/>
          </a:prstGeom>
          <a:ln>
            <a:noFill/>
          </a:ln>
        </p:spPr>
      </p:pic>
    </p:spTree>
    <p:extLst>
      <p:ext uri="{BB962C8B-B14F-4D97-AF65-F5344CB8AC3E}">
        <p14:creationId xmlns:p14="http://schemas.microsoft.com/office/powerpoint/2010/main" val="1053628552"/>
      </p:ext>
    </p:extLst>
  </p:cSld>
  <p:clrMapOvr>
    <a:masterClrMapping/>
  </p:clrMapOvr>
  <p:timing>
    <p:tnLst>
      <p:par>
        <p:cTn xmlns:p14="http://schemas.microsoft.com/office/powerpoint/2010/mai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encial">
  <a:themeElements>
    <a:clrScheme name="Esencial">
      <a:dk1>
        <a:srgbClr val="000000"/>
      </a:dk1>
      <a:lt1>
        <a:srgbClr val="FFFFFF"/>
      </a:lt1>
      <a:dk2>
        <a:srgbClr val="A7A7A7"/>
      </a:dk2>
      <a:lt2>
        <a:srgbClr val="535353"/>
      </a:lt2>
      <a:accent1>
        <a:srgbClr val="F23A43"/>
      </a:accent1>
      <a:accent2>
        <a:srgbClr val="F88818"/>
      </a:accent2>
      <a:accent3>
        <a:srgbClr val="15A4C6"/>
      </a:accent3>
      <a:accent4>
        <a:srgbClr val="95C94A"/>
      </a:accent4>
      <a:accent5>
        <a:srgbClr val="B5568A"/>
      </a:accent5>
      <a:accent6>
        <a:srgbClr val="192828"/>
      </a:accent6>
      <a:hlink>
        <a:srgbClr val="0000FF"/>
      </a:hlink>
      <a:folHlink>
        <a:srgbClr val="FF00FF"/>
      </a:folHlink>
    </a:clrScheme>
    <a:fontScheme name="Esencial">
      <a:majorFont>
        <a:latin typeface="Calibri"/>
        <a:ea typeface="Calibri"/>
        <a:cs typeface="Calibri"/>
      </a:majorFont>
      <a:minorFont>
        <a:latin typeface="Helvetica"/>
        <a:ea typeface="Helvetica"/>
        <a:cs typeface="Helvetica"/>
      </a:minorFont>
    </a:fontScheme>
    <a:fmtScheme name="Esenc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8575"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241747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85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241747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sencial">
  <a:themeElements>
    <a:clrScheme name="Esencial">
      <a:dk1>
        <a:srgbClr val="000000"/>
      </a:dk1>
      <a:lt1>
        <a:srgbClr val="FFFFFF"/>
      </a:lt1>
      <a:dk2>
        <a:srgbClr val="A7A7A7"/>
      </a:dk2>
      <a:lt2>
        <a:srgbClr val="535353"/>
      </a:lt2>
      <a:accent1>
        <a:srgbClr val="F23A43"/>
      </a:accent1>
      <a:accent2>
        <a:srgbClr val="F88818"/>
      </a:accent2>
      <a:accent3>
        <a:srgbClr val="15A4C6"/>
      </a:accent3>
      <a:accent4>
        <a:srgbClr val="95C94A"/>
      </a:accent4>
      <a:accent5>
        <a:srgbClr val="B5568A"/>
      </a:accent5>
      <a:accent6>
        <a:srgbClr val="192828"/>
      </a:accent6>
      <a:hlink>
        <a:srgbClr val="0000FF"/>
      </a:hlink>
      <a:folHlink>
        <a:srgbClr val="FF00FF"/>
      </a:folHlink>
    </a:clrScheme>
    <a:fontScheme name="Esencial">
      <a:majorFont>
        <a:latin typeface="Calibri"/>
        <a:ea typeface="Calibri"/>
        <a:cs typeface="Calibri"/>
      </a:majorFont>
      <a:minorFont>
        <a:latin typeface="Helvetica"/>
        <a:ea typeface="Helvetica"/>
        <a:cs typeface="Helvetica"/>
      </a:minorFont>
    </a:fontScheme>
    <a:fmtScheme name="Esenc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8575"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241747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85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241747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280</TotalTime>
  <Words>2609</Words>
  <Application>Microsoft Macintosh PowerPoint</Application>
  <PresentationFormat>Personalizado</PresentationFormat>
  <Paragraphs>256</Paragraphs>
  <Slides>26</Slides>
  <Notes>11</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Esencial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¿CUÁLES SON LAS IMPLICACIONES DE USAR UN ENFOQUE DE SISTEMAS ALIMENTARIOS PARA LA ALIMENTACIÓN SALUDABLE Y UNA MEJOR NUTRICIÓN?</vt:lpstr>
      <vt:lpstr>Presentación de PowerPoint</vt:lpstr>
      <vt:lpstr>Presentación de PowerPoint</vt:lpstr>
      <vt:lpstr>¿Por qué ocurren estas pérdidas?</vt:lpstr>
      <vt:lpstr>Presentación de PowerPoint</vt:lpstr>
      <vt:lpstr>Cuantificación de Pérdidas y Desperdicios</vt:lpstr>
      <vt:lpstr>Acciones: Investigación</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Granados, Sara (FAORLC)</dc:creator>
  <cp:lastModifiedBy>Juan Izquierdo</cp:lastModifiedBy>
  <cp:revision>28</cp:revision>
  <dcterms:modified xsi:type="dcterms:W3CDTF">2018-12-06T14:02:50Z</dcterms:modified>
</cp:coreProperties>
</file>